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0" r:id="rId4"/>
    <p:sldId id="259" r:id="rId5"/>
    <p:sldId id="261" r:id="rId6"/>
    <p:sldId id="266" r:id="rId7"/>
    <p:sldId id="267" r:id="rId8"/>
    <p:sldId id="262" r:id="rId9"/>
    <p:sldId id="263" r:id="rId10"/>
    <p:sldId id="264" r:id="rId11"/>
    <p:sldId id="265" r:id="rId12"/>
    <p:sldId id="268" r:id="rId13"/>
    <p:sldId id="270" r:id="rId14"/>
    <p:sldId id="271" r:id="rId15"/>
    <p:sldId id="277" r:id="rId16"/>
    <p:sldId id="272" r:id="rId17"/>
    <p:sldId id="278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  <a:srgbClr val="EFFCCE"/>
    <a:srgbClr val="0066FF"/>
    <a:srgbClr val="E02888"/>
    <a:srgbClr val="DB24E4"/>
    <a:srgbClr val="2AA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71" autoAdjust="0"/>
    <p:restoredTop sz="94842" autoAdjust="0"/>
  </p:normalViewPr>
  <p:slideViewPr>
    <p:cSldViewPr snapToGrid="0">
      <p:cViewPr varScale="1">
        <p:scale>
          <a:sx n="96" d="100"/>
          <a:sy n="96" d="100"/>
        </p:scale>
        <p:origin x="7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Nighttime</c:v>
                </c:pt>
              </c:strCache>
            </c:strRef>
          </c:tx>
          <c:spPr>
            <a:solidFill>
              <a:srgbClr val="D4F4FF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AT-USTC</c:v>
                </c:pt>
                <c:pt idx="1">
                  <c:v>SYSU-MM01</c:v>
                </c:pt>
                <c:pt idx="2">
                  <c:v>LLCM</c:v>
                </c:pt>
                <c:pt idx="3">
                  <c:v>DeepChange</c:v>
                </c:pt>
                <c:pt idx="4">
                  <c:v>RegDB</c:v>
                </c:pt>
                <c:pt idx="5">
                  <c:v>PRCC</c:v>
                </c:pt>
                <c:pt idx="6">
                  <c:v>LTCC</c:v>
                </c:pt>
                <c:pt idx="7">
                  <c:v>MSMT17</c:v>
                </c:pt>
                <c:pt idx="8">
                  <c:v>CUHK03</c:v>
                </c:pt>
                <c:pt idx="9">
                  <c:v>Market1501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7A-4EC7-B413-67771BAF45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Indoor</c:v>
                </c:pt>
              </c:strCache>
            </c:strRef>
          </c:tx>
          <c:spPr>
            <a:solidFill>
              <a:srgbClr val="B4C7E7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AT-USTC</c:v>
                </c:pt>
                <c:pt idx="1">
                  <c:v>SYSU-MM01</c:v>
                </c:pt>
                <c:pt idx="2">
                  <c:v>LLCM</c:v>
                </c:pt>
                <c:pt idx="3">
                  <c:v>DeepChange</c:v>
                </c:pt>
                <c:pt idx="4">
                  <c:v>RegDB</c:v>
                </c:pt>
                <c:pt idx="5">
                  <c:v>PRCC</c:v>
                </c:pt>
                <c:pt idx="6">
                  <c:v>LTCC</c:v>
                </c:pt>
                <c:pt idx="7">
                  <c:v>MSMT17</c:v>
                </c:pt>
                <c:pt idx="8">
                  <c:v>CUHK03</c:v>
                </c:pt>
                <c:pt idx="9">
                  <c:v>Market1501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7A-4EC7-B413-67771BAF45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Outdoor</c:v>
                </c:pt>
              </c:strCache>
            </c:strRef>
          </c:tx>
          <c:spPr>
            <a:solidFill>
              <a:srgbClr val="00B0F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AT-USTC</c:v>
                </c:pt>
                <c:pt idx="1">
                  <c:v>SYSU-MM01</c:v>
                </c:pt>
                <c:pt idx="2">
                  <c:v>LLCM</c:v>
                </c:pt>
                <c:pt idx="3">
                  <c:v>DeepChange</c:v>
                </c:pt>
                <c:pt idx="4">
                  <c:v>RegDB</c:v>
                </c:pt>
                <c:pt idx="5">
                  <c:v>PRCC</c:v>
                </c:pt>
                <c:pt idx="6">
                  <c:v>LTCC</c:v>
                </c:pt>
                <c:pt idx="7">
                  <c:v>MSMT17</c:v>
                </c:pt>
                <c:pt idx="8">
                  <c:v>CUHK03</c:v>
                </c:pt>
                <c:pt idx="9">
                  <c:v>Market1501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7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7A-4EC7-B413-67771BAF45C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Clothes-Change                               </c:v>
                </c:pt>
              </c:strCache>
            </c:strRef>
          </c:tx>
          <c:spPr>
            <a:solidFill>
              <a:srgbClr val="2E75B6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AT-USTC</c:v>
                </c:pt>
                <c:pt idx="1">
                  <c:v>SYSU-MM01</c:v>
                </c:pt>
                <c:pt idx="2">
                  <c:v>LLCM</c:v>
                </c:pt>
                <c:pt idx="3">
                  <c:v>DeepChange</c:v>
                </c:pt>
                <c:pt idx="4">
                  <c:v>RegDB</c:v>
                </c:pt>
                <c:pt idx="5">
                  <c:v>PRCC</c:v>
                </c:pt>
                <c:pt idx="6">
                  <c:v>LTCC</c:v>
                </c:pt>
                <c:pt idx="7">
                  <c:v>MSMT17</c:v>
                </c:pt>
                <c:pt idx="8">
                  <c:v>CUHK03</c:v>
                </c:pt>
                <c:pt idx="9">
                  <c:v>Market1501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1</c:v>
                </c:pt>
                <c:pt idx="3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7A-4EC7-B413-67771BAF45C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Cross-Season                                       </c:v>
                </c:pt>
              </c:strCache>
            </c:strRef>
          </c:tx>
          <c:spPr>
            <a:solidFill>
              <a:srgbClr val="1F4E79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AT-USTC</c:v>
                </c:pt>
                <c:pt idx="1">
                  <c:v>SYSU-MM01</c:v>
                </c:pt>
                <c:pt idx="2">
                  <c:v>LLCM</c:v>
                </c:pt>
                <c:pt idx="3">
                  <c:v>DeepChange</c:v>
                </c:pt>
                <c:pt idx="4">
                  <c:v>RegDB</c:v>
                </c:pt>
                <c:pt idx="5">
                  <c:v>PRCC</c:v>
                </c:pt>
                <c:pt idx="6">
                  <c:v>LTCC</c:v>
                </c:pt>
                <c:pt idx="7">
                  <c:v>MSMT17</c:v>
                </c:pt>
                <c:pt idx="8">
                  <c:v>CUHK03</c:v>
                </c:pt>
                <c:pt idx="9">
                  <c:v>Market1501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7A-4EC7-B413-67771BAF4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761065296"/>
        <c:axId val="761071056"/>
      </c:barChart>
      <c:catAx>
        <c:axId val="76106529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761071056"/>
        <c:crosses val="autoZero"/>
        <c:auto val="1"/>
        <c:lblAlgn val="ctr"/>
        <c:lblOffset val="100"/>
        <c:tickMarkSkip val="1"/>
        <c:noMultiLvlLbl val="0"/>
      </c:catAx>
      <c:valAx>
        <c:axId val="761071056"/>
        <c:scaling>
          <c:orientation val="minMax"/>
          <c:max val="5.9"/>
          <c:min val="0"/>
        </c:scaling>
        <c:delete val="1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76106529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43055555555555"/>
          <c:y val="0.18598412698412697"/>
          <c:w val="0.31317460317460316"/>
          <c:h val="0.69606746031746036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RGB Cameras Per Person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560A7B7-0BC6-47EB-84BB-BDAE3FC7FF2C}" type="VALUE">
                      <a:rPr lang="en-US" altLang="zh-CN">
                        <a:solidFill>
                          <a:srgbClr val="C00000"/>
                        </a:solidFill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3F86-414D-9EB8-A6A751C5A7AE}"/>
                </c:ext>
              </c:extLst>
            </c:dLbl>
            <c:dLbl>
              <c:idx val="3"/>
              <c:layout>
                <c:manualLayout>
                  <c:x val="-1.5119044619237179E-2"/>
                  <c:y val="-4.6196556280529689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F86-414D-9EB8-A6A751C5A7AE}"/>
                </c:ext>
              </c:extLst>
            </c:dLbl>
            <c:numFmt formatCode="0.0;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AT-USTC</c:v>
                </c:pt>
                <c:pt idx="1">
                  <c:v>SYSU-MM01</c:v>
                </c:pt>
                <c:pt idx="2">
                  <c:v>LLCM</c:v>
                </c:pt>
                <c:pt idx="3">
                  <c:v>RegDB</c:v>
                </c:pt>
                <c:pt idx="4">
                  <c:v>LTCC</c:v>
                </c:pt>
                <c:pt idx="5">
                  <c:v>DeepChange</c:v>
                </c:pt>
                <c:pt idx="6">
                  <c:v>PRCC</c:v>
                </c:pt>
                <c:pt idx="7">
                  <c:v>MSMT17</c:v>
                </c:pt>
                <c:pt idx="8">
                  <c:v>Market1501</c:v>
                </c:pt>
                <c:pt idx="9">
                  <c:v>CUHK03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-5.7</c:v>
                </c:pt>
                <c:pt idx="1">
                  <c:v>-3</c:v>
                </c:pt>
                <c:pt idx="2">
                  <c:v>-1.4</c:v>
                </c:pt>
                <c:pt idx="3">
                  <c:v>-1</c:v>
                </c:pt>
                <c:pt idx="4">
                  <c:v>-3.7</c:v>
                </c:pt>
                <c:pt idx="5">
                  <c:v>-3.2</c:v>
                </c:pt>
                <c:pt idx="6">
                  <c:v>-3</c:v>
                </c:pt>
                <c:pt idx="7">
                  <c:v>-4.5</c:v>
                </c:pt>
                <c:pt idx="8">
                  <c:v>-4.4000000000000004</c:v>
                </c:pt>
                <c:pt idx="9">
                  <c:v>-3.5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86-414D-9EB8-A6A751C5A7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IR Cameras Per Person</c:v>
                </c:pt>
              </c:strCache>
            </c:strRef>
          </c:tx>
          <c:spPr>
            <a:solidFill>
              <a:srgbClr val="C5B7D8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4D54EFF-558D-4434-9DFE-F84106DF6780}" type="VALUE">
                      <a:rPr lang="en-US" altLang="zh-CN">
                        <a:solidFill>
                          <a:srgbClr val="C00000"/>
                        </a:solidFill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F86-414D-9EB8-A6A751C5A7AE}"/>
                </c:ext>
              </c:extLst>
            </c:dLbl>
            <c:dLbl>
              <c:idx val="3"/>
              <c:layout>
                <c:manualLayout>
                  <c:x val="1.0079363079491453E-2"/>
                  <c:y val="4.6196556280529689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F86-414D-9EB8-A6A751C5A7AE}"/>
                </c:ext>
              </c:extLst>
            </c:dLbl>
            <c:numFmt formatCode="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AT-USTC</c:v>
                </c:pt>
                <c:pt idx="1">
                  <c:v>SYSU-MM01</c:v>
                </c:pt>
                <c:pt idx="2">
                  <c:v>LLCM</c:v>
                </c:pt>
                <c:pt idx="3">
                  <c:v>RegDB</c:v>
                </c:pt>
                <c:pt idx="4">
                  <c:v>LTCC</c:v>
                </c:pt>
                <c:pt idx="5">
                  <c:v>DeepChange</c:v>
                </c:pt>
                <c:pt idx="6">
                  <c:v>PRCC</c:v>
                </c:pt>
                <c:pt idx="7">
                  <c:v>MSMT17</c:v>
                </c:pt>
                <c:pt idx="8">
                  <c:v>Market1501</c:v>
                </c:pt>
                <c:pt idx="9">
                  <c:v>CUHK03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5.3</c:v>
                </c:pt>
                <c:pt idx="1">
                  <c:v>1.6</c:v>
                </c:pt>
                <c:pt idx="2">
                  <c:v>1.8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F86-414D-9EB8-A6A751C5A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761065296"/>
        <c:axId val="761071056"/>
      </c:barChart>
      <c:catAx>
        <c:axId val="761065296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761071056"/>
        <c:crosses val="autoZero"/>
        <c:auto val="1"/>
        <c:lblAlgn val="ctr"/>
        <c:lblOffset val="0"/>
        <c:tickMarkSkip val="1"/>
        <c:noMultiLvlLbl val="0"/>
      </c:catAx>
      <c:valAx>
        <c:axId val="761071056"/>
        <c:scaling>
          <c:orientation val="minMax"/>
          <c:max val="6.5"/>
          <c:min val="-6"/>
        </c:scaling>
        <c:delete val="1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761065296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308160851555389"/>
          <c:y val="0.32951865079365078"/>
          <c:w val="0.30691839148444611"/>
          <c:h val="0.5979865079365079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1200" b="1" i="0" u="none" strike="noStrike" kern="1200" baseline="0">
              <a:ln>
                <a:noFill/>
              </a:ln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Capture Times/Videos Per Person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2A173CC-1814-4C0F-B6E8-24F019B28D7F}" type="VALUE">
                      <a:rPr lang="en-US" altLang="zh-CN">
                        <a:solidFill>
                          <a:srgbClr val="C00000"/>
                        </a:solidFill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6FFD-45CF-92FD-97F144FFACEE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07956AC9-A505-48CB-84B9-B8EDFC88ADB3}" type="VALUE">
                      <a:rPr lang="en-US" altLang="zh-CN" smtClean="0"/>
                      <a:pPr/>
                      <a:t>[值]</a:t>
                    </a:fld>
                    <a:r>
                      <a:rPr lang="en-US" altLang="zh-CN" dirty="0"/>
                      <a:t>.0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FFD-45CF-92FD-97F144FFACEE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35652725-B209-4254-B7E6-7CC8A6D7C1B1}" type="VALUE">
                      <a:rPr lang="en-US" altLang="zh-CN" smtClean="0"/>
                      <a:pPr/>
                      <a:t>[值]</a:t>
                    </a:fld>
                    <a:r>
                      <a:rPr lang="en-US" altLang="zh-CN" dirty="0"/>
                      <a:t>.0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FFD-45CF-92FD-97F144FFACEE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36A2C0A0-B2A5-4D49-8D97-25C93F63006D}" type="VALUE">
                      <a:rPr lang="en-US" altLang="zh-CN" smtClean="0"/>
                      <a:pPr/>
                      <a:t>[值]</a:t>
                    </a:fld>
                    <a:r>
                      <a:rPr lang="en-US" altLang="zh-CN" dirty="0"/>
                      <a:t>.0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FFD-45CF-92FD-97F144FFACE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AT-USTC</c:v>
                </c:pt>
                <c:pt idx="1">
                  <c:v>LTCC</c:v>
                </c:pt>
                <c:pt idx="2">
                  <c:v>MSMT17</c:v>
                </c:pt>
                <c:pt idx="3">
                  <c:v>DeepChange</c:v>
                </c:pt>
                <c:pt idx="4">
                  <c:v>SYSU-MM01</c:v>
                </c:pt>
                <c:pt idx="5">
                  <c:v>Market1501</c:v>
                </c:pt>
                <c:pt idx="6">
                  <c:v>LLCM</c:v>
                </c:pt>
                <c:pt idx="7">
                  <c:v>PRCC</c:v>
                </c:pt>
                <c:pt idx="8">
                  <c:v>CUHK03</c:v>
                </c:pt>
                <c:pt idx="9">
                  <c:v>RegDB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29.1</c:v>
                </c:pt>
                <c:pt idx="1">
                  <c:v>7.3</c:v>
                </c:pt>
                <c:pt idx="2">
                  <c:v>4.7</c:v>
                </c:pt>
                <c:pt idx="3">
                  <c:v>4.7</c:v>
                </c:pt>
                <c:pt idx="4">
                  <c:v>4.5999999999999996</c:v>
                </c:pt>
                <c:pt idx="5">
                  <c:v>4.4000000000000004</c:v>
                </c:pt>
                <c:pt idx="6">
                  <c:v>3.2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FD-45CF-92FD-97F144FFAC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761065296"/>
        <c:axId val="761071056"/>
      </c:barChart>
      <c:catAx>
        <c:axId val="76106529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761071056"/>
        <c:crosses val="autoZero"/>
        <c:auto val="1"/>
        <c:lblAlgn val="ctr"/>
        <c:lblOffset val="100"/>
        <c:noMultiLvlLbl val="0"/>
      </c:catAx>
      <c:valAx>
        <c:axId val="761071056"/>
        <c:scaling>
          <c:orientation val="minMax"/>
          <c:max val="34"/>
          <c:min val="0"/>
        </c:scaling>
        <c:delete val="1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7610652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7071805555555555"/>
          <c:y val="0.36916111111111116"/>
          <c:w val="0.40408353174603173"/>
          <c:h val="0.26167777777777779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AD1E1-68E7-442F-8577-E978235F73A0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19ABC-B1B3-4945-9E35-F56C47AAB5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394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76E02-FA1A-6CD7-27CE-267EAF58D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F66FAB-2D9E-25FE-38F8-6139BCF87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0A0FF-AEFF-2EE3-6B33-91B5634AA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A298-750D-4468-9BC4-CD996909FA83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C24F77-8A82-06EB-0C08-E4C290CF7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51160B-9BDD-64C0-59F9-F995D5A7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600-B9C6-4AA5-80E5-458886C63B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95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752E14-992E-20B7-7959-523007D74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F6756F-0137-F66D-10E2-C9C4C02D4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9A0A4F-9B3B-B0A0-9F72-9C39DA50B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A298-750D-4468-9BC4-CD996909FA83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DB06BF-0BDB-86DB-3F56-60E1B51F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2BA97F-6ED0-784C-02C9-00C05167B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600-B9C6-4AA5-80E5-458886C63B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11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2D68F57-0A35-D0D9-3C00-91CF6ED80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677237-F325-DE37-D654-37ECCD168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557BD9-BEA4-3BFB-E1C9-4E0A2B51E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A298-750D-4468-9BC4-CD996909FA83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2A0944-19B1-0DFC-EB49-605FD4B12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7E4B95-5F4C-173E-9F17-76A74487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600-B9C6-4AA5-80E5-458886C63B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4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0ED9E9-6119-154D-45BA-13D01BF79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28DB06-E452-A713-8627-987A68695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251471-4828-0D47-703D-288122667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A298-750D-4468-9BC4-CD996909FA83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462DF1-1BFF-0E8E-8ADB-69286938D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3697C4-2DB2-9268-DEE4-A27A98D26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600-B9C6-4AA5-80E5-458886C63B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22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A7A8B-C217-FB69-BC0F-06BDBB92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AA2620-C921-A960-3A11-478FADF6B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9D3B20-576C-9FA3-45A0-24ABA9E94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A298-750D-4468-9BC4-CD996909FA83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9E3312-4165-24E8-0CC9-B7DBF47D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3A3477-E0AF-E7E2-0CD3-B722C83B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600-B9C6-4AA5-80E5-458886C63B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B8EEF-AF1F-8521-2667-C48D905B3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D63892-19B4-D152-9963-B97DAFD72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5205B5-B263-F1B7-64F4-593FE1AFF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D7A5A8-006A-8593-2C54-1FA40A208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A298-750D-4468-9BC4-CD996909FA83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A270C2-5015-9EE6-84AE-2D6C9AD90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AD5F66-9071-436F-51D3-17F297B1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600-B9C6-4AA5-80E5-458886C63B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286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E26CE-D627-FA0D-DD55-C28822BF3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148136-03B0-D83E-D6E5-2E24256C9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989C3D-3E1D-6720-5D72-7D9C9CA5A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A4801E-1526-49B5-34FF-5CC326247E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5B1FDD-4CD3-04F0-70E4-A6A8A5D5A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AF5A539-8977-E68A-B9FA-BA7022ECB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A298-750D-4468-9BC4-CD996909FA83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07536B1-1642-7A3C-9590-0EA0A3AA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9BD32F4-DF3D-4FD0-165C-7CF9C3C1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600-B9C6-4AA5-80E5-458886C63B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02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E77252-05EA-EA89-7A7D-5BDCE6003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EDD6E0-82A5-C738-D97D-1040F39E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A298-750D-4468-9BC4-CD996909FA83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10EE78-A231-1D59-2CB5-3ABC8665A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F5CDAA-3A2E-150A-5669-2BAC71880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600-B9C6-4AA5-80E5-458886C63B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412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728591-C26F-5931-E7C4-D8236E02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A298-750D-4468-9BC4-CD996909FA83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9A10D8-794D-5C26-7879-E58FF6C9F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98E72D-3913-AF22-7368-2D2249A0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600-B9C6-4AA5-80E5-458886C63B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50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277AF-78EA-2A6F-048E-2D3FFB1C5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FE2207-5E73-8F14-208C-12561EF6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4C027B-F5EF-42A3-63DE-BAA2909CD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4B8DD6-9FC1-9014-67C0-69B8E91F2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A298-750D-4468-9BC4-CD996909FA83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ADA146-F53C-DE2E-D6A4-E4F9C5728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8F3EC4-E347-B92C-2DB3-EE8F5FAEF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600-B9C6-4AA5-80E5-458886C63B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991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B3E1A-A02C-A38C-6451-332934D26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97CE06-DCA8-1395-862A-A68BC836F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F6C770-B7A7-08CF-B8FC-187A1BED7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906128-5239-AF47-9030-B195E515C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A298-750D-4468-9BC4-CD996909FA83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A1B867-2232-81DB-C3D7-24D8BB6FB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FD4271-9EDD-FF0C-578B-A3878774F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600-B9C6-4AA5-80E5-458886C63B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8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D018A8-2F11-728E-8249-EE79243E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37E748-4681-5809-26D6-321BC65E1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CAB8B0-1903-1E27-74DB-D830FFE07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0A298-750D-4468-9BC4-CD996909FA83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3B44B4-9AC6-BC37-16AF-D58749CD3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1BCFA6-A5F8-F77D-D069-65DCA0CBA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98600-B9C6-4AA5-80E5-458886C63B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12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44.jpg"/><Relationship Id="rId18" Type="http://schemas.openxmlformats.org/officeDocument/2006/relationships/image" Target="../media/image49.jpg"/><Relationship Id="rId26" Type="http://schemas.openxmlformats.org/officeDocument/2006/relationships/image" Target="../media/image57.jpg"/><Relationship Id="rId3" Type="http://schemas.openxmlformats.org/officeDocument/2006/relationships/image" Target="../media/image34.jpg"/><Relationship Id="rId21" Type="http://schemas.openxmlformats.org/officeDocument/2006/relationships/image" Target="../media/image52.jpg"/><Relationship Id="rId7" Type="http://schemas.openxmlformats.org/officeDocument/2006/relationships/image" Target="../media/image38.jpg"/><Relationship Id="rId12" Type="http://schemas.openxmlformats.org/officeDocument/2006/relationships/image" Target="../media/image43.jpg"/><Relationship Id="rId17" Type="http://schemas.openxmlformats.org/officeDocument/2006/relationships/image" Target="../media/image48.jpg"/><Relationship Id="rId25" Type="http://schemas.openxmlformats.org/officeDocument/2006/relationships/image" Target="../media/image56.jpg"/><Relationship Id="rId2" Type="http://schemas.openxmlformats.org/officeDocument/2006/relationships/image" Target="../media/image33.jpg"/><Relationship Id="rId16" Type="http://schemas.openxmlformats.org/officeDocument/2006/relationships/image" Target="../media/image47.jpg"/><Relationship Id="rId20" Type="http://schemas.openxmlformats.org/officeDocument/2006/relationships/image" Target="../media/image51.jpg"/><Relationship Id="rId29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11" Type="http://schemas.openxmlformats.org/officeDocument/2006/relationships/image" Target="../media/image42.jpg"/><Relationship Id="rId24" Type="http://schemas.openxmlformats.org/officeDocument/2006/relationships/image" Target="../media/image55.jpg"/><Relationship Id="rId32" Type="http://schemas.openxmlformats.org/officeDocument/2006/relationships/chart" Target="../charts/chart3.xml"/><Relationship Id="rId5" Type="http://schemas.openxmlformats.org/officeDocument/2006/relationships/image" Target="../media/image36.jpg"/><Relationship Id="rId15" Type="http://schemas.openxmlformats.org/officeDocument/2006/relationships/image" Target="../media/image46.jpg"/><Relationship Id="rId23" Type="http://schemas.openxmlformats.org/officeDocument/2006/relationships/image" Target="../media/image54.jpg"/><Relationship Id="rId28" Type="http://schemas.openxmlformats.org/officeDocument/2006/relationships/image" Target="../media/image20.jpg"/><Relationship Id="rId10" Type="http://schemas.openxmlformats.org/officeDocument/2006/relationships/image" Target="../media/image41.jpg"/><Relationship Id="rId19" Type="http://schemas.openxmlformats.org/officeDocument/2006/relationships/image" Target="../media/image50.jpg"/><Relationship Id="rId31" Type="http://schemas.openxmlformats.org/officeDocument/2006/relationships/image" Target="../media/image23.png"/><Relationship Id="rId4" Type="http://schemas.openxmlformats.org/officeDocument/2006/relationships/image" Target="../media/image35.jpg"/><Relationship Id="rId9" Type="http://schemas.openxmlformats.org/officeDocument/2006/relationships/image" Target="../media/image40.jpg"/><Relationship Id="rId14" Type="http://schemas.openxmlformats.org/officeDocument/2006/relationships/image" Target="../media/image45.jpg"/><Relationship Id="rId22" Type="http://schemas.openxmlformats.org/officeDocument/2006/relationships/image" Target="../media/image53.jpg"/><Relationship Id="rId27" Type="http://schemas.openxmlformats.org/officeDocument/2006/relationships/image" Target="../media/image58.jpg"/><Relationship Id="rId30" Type="http://schemas.openxmlformats.org/officeDocument/2006/relationships/image" Target="../media/image5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Relationship Id="rId9" Type="http://schemas.openxmlformats.org/officeDocument/2006/relationships/image" Target="../media/image6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Relationship Id="rId9" Type="http://schemas.openxmlformats.org/officeDocument/2006/relationships/image" Target="../media/image6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11" Type="http://schemas.openxmlformats.org/officeDocument/2006/relationships/image" Target="../media/image69.png"/><Relationship Id="rId5" Type="http://schemas.openxmlformats.org/officeDocument/2006/relationships/image" Target="../media/image63.jpg"/><Relationship Id="rId10" Type="http://schemas.openxmlformats.org/officeDocument/2006/relationships/image" Target="../media/image68.png"/><Relationship Id="rId4" Type="http://schemas.openxmlformats.org/officeDocument/2006/relationships/image" Target="../media/image62.jpg"/><Relationship Id="rId9" Type="http://schemas.openxmlformats.org/officeDocument/2006/relationships/image" Target="../media/image6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Relationship Id="rId9" Type="http://schemas.openxmlformats.org/officeDocument/2006/relationships/image" Target="../media/image6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11" Type="http://schemas.openxmlformats.org/officeDocument/2006/relationships/image" Target="../media/image71.png"/><Relationship Id="rId5" Type="http://schemas.openxmlformats.org/officeDocument/2006/relationships/image" Target="../media/image63.jpg"/><Relationship Id="rId10" Type="http://schemas.openxmlformats.org/officeDocument/2006/relationships/image" Target="../media/image70.png"/><Relationship Id="rId4" Type="http://schemas.openxmlformats.org/officeDocument/2006/relationships/image" Target="../media/image62.jpg"/><Relationship Id="rId9" Type="http://schemas.openxmlformats.org/officeDocument/2006/relationships/image" Target="../media/image6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Relationship Id="rId9" Type="http://schemas.openxmlformats.org/officeDocument/2006/relationships/image" Target="../media/image67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12" Type="http://schemas.openxmlformats.org/officeDocument/2006/relationships/image" Target="../media/image74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11" Type="http://schemas.openxmlformats.org/officeDocument/2006/relationships/image" Target="../media/image73.png"/><Relationship Id="rId5" Type="http://schemas.openxmlformats.org/officeDocument/2006/relationships/image" Target="../media/image63.jpg"/><Relationship Id="rId10" Type="http://schemas.openxmlformats.org/officeDocument/2006/relationships/image" Target="../media/image72.png"/><Relationship Id="rId4" Type="http://schemas.openxmlformats.org/officeDocument/2006/relationships/image" Target="../media/image62.jpg"/><Relationship Id="rId9" Type="http://schemas.openxmlformats.org/officeDocument/2006/relationships/image" Target="../media/image6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29.jpg"/><Relationship Id="rId12" Type="http://schemas.openxmlformats.org/officeDocument/2006/relationships/image" Target="../media/image12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11" Type="http://schemas.openxmlformats.org/officeDocument/2006/relationships/image" Target="../media/image31.jpg"/><Relationship Id="rId5" Type="http://schemas.openxmlformats.org/officeDocument/2006/relationships/image" Target="../media/image22.jpg"/><Relationship Id="rId10" Type="http://schemas.openxmlformats.org/officeDocument/2006/relationships/image" Target="../media/image25.jpg"/><Relationship Id="rId4" Type="http://schemas.openxmlformats.org/officeDocument/2006/relationships/image" Target="../media/image6.jpg"/><Relationship Id="rId9" Type="http://schemas.openxmlformats.org/officeDocument/2006/relationships/image" Target="../media/image24.jp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DB26C2D-FD23-2F44-B5F3-10D3D6DC1CA9}"/>
              </a:ext>
            </a:extLst>
          </p:cNvPr>
          <p:cNvSpPr/>
          <p:nvPr/>
        </p:nvSpPr>
        <p:spPr>
          <a:xfrm>
            <a:off x="0" y="0"/>
            <a:ext cx="12192000" cy="568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73521B-1076-D132-E5FA-E9F3153DABC5}"/>
              </a:ext>
            </a:extLst>
          </p:cNvPr>
          <p:cNvSpPr/>
          <p:nvPr/>
        </p:nvSpPr>
        <p:spPr>
          <a:xfrm>
            <a:off x="0" y="6289040"/>
            <a:ext cx="12192000" cy="568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Towards Anytime Retrieval: A Benchmark for Anytime Person Re-Identification                                                      ID: 2068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CF9BD072-EBD3-EC34-1248-9BF01FCA0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6797" y1="17656" x2="31016" y2="60547"/>
                        <a14:foregroundMark x1="33672" y1="20781" x2="14609" y2="39141"/>
                        <a14:foregroundMark x1="29531" y1="13750" x2="11406" y2="25625"/>
                        <a14:foregroundMark x1="33125" y1="13906" x2="67656" y2="38438"/>
                        <a14:foregroundMark x1="47500" y1="10625" x2="77188" y2="36641"/>
                        <a14:foregroundMark x1="58438" y1="8984" x2="79063" y2="42188"/>
                        <a14:foregroundMark x1="76797" y1="23359" x2="64297" y2="64766"/>
                        <a14:foregroundMark x1="24922" y1="46016" x2="63125" y2="67891"/>
                        <a14:foregroundMark x1="49922" y1="29297" x2="42266" y2="72422"/>
                        <a14:foregroundMark x1="12109" y1="39375" x2="15469" y2="72188"/>
                        <a14:foregroundMark x1="14609" y1="77031" x2="46406" y2="89531"/>
                        <a14:foregroundMark x1="43125" y1="96172" x2="75938" y2="60000"/>
                        <a14:foregroundMark x1="86563" y1="56406" x2="82422" y2="83828"/>
                        <a14:foregroundMark x1="52422" y1="89688" x2="80547" y2="77031"/>
                        <a14:backgroundMark x1="7109" y1="6406" x2="13125" y2="11641"/>
                        <a14:backgroundMark x1="4141" y1="16172" x2="3359" y2="25156"/>
                        <a14:backgroundMark x1="4844" y1="80313" x2="13125" y2="95703"/>
                        <a14:backgroundMark x1="84063" y1="97188" x2="93047" y2="85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" y="4588215"/>
            <a:ext cx="1673765" cy="167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E9B8105-A153-6890-013F-57771F118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430" y="2409797"/>
            <a:ext cx="7900737" cy="15824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D5289E7-8995-4D49-FF93-A0BDC030AF47}"/>
              </a:ext>
            </a:extLst>
          </p:cNvPr>
          <p:cNvSpPr txBox="1"/>
          <p:nvPr/>
        </p:nvSpPr>
        <p:spPr>
          <a:xfrm>
            <a:off x="0" y="725998"/>
            <a:ext cx="121919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 Anytime Retrieval: A Benchmark for </a:t>
            </a:r>
          </a:p>
          <a:p>
            <a:pPr algn="ctr"/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Anytime Person Re-Identification</a:t>
            </a:r>
            <a:endParaRPr lang="zh-CN" altLang="en-US" sz="44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7785413-D72D-6B4D-8AD2-62E0BCC00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340" y="4931017"/>
            <a:ext cx="6804659" cy="134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48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4D29E-2EF4-B695-BC19-E0C54112B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BD9D01BB-7FAD-1EAA-A0C4-9EB487C167CE}"/>
              </a:ext>
            </a:extLst>
          </p:cNvPr>
          <p:cNvSpPr/>
          <p:nvPr/>
        </p:nvSpPr>
        <p:spPr>
          <a:xfrm>
            <a:off x="0" y="0"/>
            <a:ext cx="12192000" cy="568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Dataset:  AT-USTC</a:t>
            </a:r>
            <a:endParaRPr lang="zh-CN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127041-F61C-0370-5F4E-D479545F00FF}"/>
              </a:ext>
            </a:extLst>
          </p:cNvPr>
          <p:cNvSpPr/>
          <p:nvPr/>
        </p:nvSpPr>
        <p:spPr>
          <a:xfrm>
            <a:off x="0" y="6289040"/>
            <a:ext cx="12192000" cy="568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Towards Anytime Retrieval: A Benchmark for Anytime Person Re-Identification                                                      ID: 2068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63E971-EF0E-7B61-D883-FBA86F2CEDED}"/>
              </a:ext>
            </a:extLst>
          </p:cNvPr>
          <p:cNvSpPr txBox="1"/>
          <p:nvPr/>
        </p:nvSpPr>
        <p:spPr>
          <a:xfrm>
            <a:off x="0" y="5374792"/>
            <a:ext cx="12192000" cy="707886"/>
          </a:xfrm>
          <a:prstGeom prst="rect">
            <a:avLst/>
          </a:prstGeom>
          <a:solidFill>
            <a:srgbClr val="DEEB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data collection spans over an entire year and 270 volunteers were photographed on average 29.1 times across different dates or scenes, 4-15 times more than current datasets, providing conditions for investigations in AT-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17A2394-9483-5161-99EF-ED3DE19EFA26}"/>
              </a:ext>
            </a:extLst>
          </p:cNvPr>
          <p:cNvGrpSpPr/>
          <p:nvPr/>
        </p:nvGrpSpPr>
        <p:grpSpPr>
          <a:xfrm>
            <a:off x="90152" y="1311249"/>
            <a:ext cx="8139448" cy="3113383"/>
            <a:chOff x="14346896" y="22318921"/>
            <a:chExt cx="11559120" cy="383724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0798115-53B5-FA54-CCF0-CAE2248C5DDD}"/>
                </a:ext>
              </a:extLst>
            </p:cNvPr>
            <p:cNvGrpSpPr/>
            <p:nvPr/>
          </p:nvGrpSpPr>
          <p:grpSpPr>
            <a:xfrm>
              <a:off x="15873908" y="22823765"/>
              <a:ext cx="705179" cy="1410357"/>
              <a:chOff x="4994490" y="5197947"/>
              <a:chExt cx="720000" cy="1440000"/>
            </a:xfrm>
          </p:grpSpPr>
          <p:pic>
            <p:nvPicPr>
              <p:cNvPr id="81" name="图片 80">
                <a:extLst>
                  <a:ext uri="{FF2B5EF4-FFF2-40B4-BE49-F238E27FC236}">
                    <a16:creationId xmlns:a16="http://schemas.microsoft.com/office/drawing/2014/main" id="{50307040-40F6-3704-B273-4112B4AF709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4490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3D36FB83-C0BD-082E-867D-525C91F9DE8A}"/>
                  </a:ext>
                </a:extLst>
              </p:cNvPr>
              <p:cNvSpPr/>
              <p:nvPr/>
            </p:nvSpPr>
            <p:spPr>
              <a:xfrm>
                <a:off x="5230436" y="5248695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8CABA97-0009-BD12-4861-A1327065012A}"/>
                </a:ext>
              </a:extLst>
            </p:cNvPr>
            <p:cNvGrpSpPr/>
            <p:nvPr/>
          </p:nvGrpSpPr>
          <p:grpSpPr>
            <a:xfrm>
              <a:off x="17988295" y="22823765"/>
              <a:ext cx="705179" cy="1410357"/>
              <a:chOff x="5715867" y="5197947"/>
              <a:chExt cx="720000" cy="1440000"/>
            </a:xfrm>
          </p:grpSpPr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4C43D708-85FE-0A6C-F49F-C4F36C75962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867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4E8143C2-0C59-73F2-365A-F3A1041B7B37}"/>
                  </a:ext>
                </a:extLst>
              </p:cNvPr>
              <p:cNvSpPr/>
              <p:nvPr/>
            </p:nvSpPr>
            <p:spPr>
              <a:xfrm>
                <a:off x="6117398" y="5199129"/>
                <a:ext cx="173636" cy="164954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BBE7D28-31F5-09E1-B23E-CB888010247C}"/>
                </a:ext>
              </a:extLst>
            </p:cNvPr>
            <p:cNvGrpSpPr/>
            <p:nvPr/>
          </p:nvGrpSpPr>
          <p:grpSpPr>
            <a:xfrm>
              <a:off x="22217068" y="22823765"/>
              <a:ext cx="705179" cy="1410357"/>
              <a:chOff x="2108982" y="5197947"/>
              <a:chExt cx="720000" cy="1440000"/>
            </a:xfrm>
          </p:grpSpPr>
          <p:pic>
            <p:nvPicPr>
              <p:cNvPr id="77" name="图片 76">
                <a:extLst>
                  <a:ext uri="{FF2B5EF4-FFF2-40B4-BE49-F238E27FC236}">
                    <a16:creationId xmlns:a16="http://schemas.microsoft.com/office/drawing/2014/main" id="{8148A643-EFEA-5F29-7BFD-42019B3B1435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8982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4979A5B7-BABB-E271-175C-1466184A005C}"/>
                  </a:ext>
                </a:extLst>
              </p:cNvPr>
              <p:cNvSpPr/>
              <p:nvPr/>
            </p:nvSpPr>
            <p:spPr>
              <a:xfrm>
                <a:off x="2505753" y="5259347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3D71A7A-91AA-374C-E01B-1E26EE5A781F}"/>
                </a:ext>
              </a:extLst>
            </p:cNvPr>
            <p:cNvGrpSpPr/>
            <p:nvPr/>
          </p:nvGrpSpPr>
          <p:grpSpPr>
            <a:xfrm>
              <a:off x="22921864" y="22823765"/>
              <a:ext cx="705179" cy="1410357"/>
              <a:chOff x="4284940" y="3757947"/>
              <a:chExt cx="720000" cy="1440000"/>
            </a:xfrm>
          </p:grpSpPr>
          <p:pic>
            <p:nvPicPr>
              <p:cNvPr id="75" name="图片 74">
                <a:extLst>
                  <a:ext uri="{FF2B5EF4-FFF2-40B4-BE49-F238E27FC236}">
                    <a16:creationId xmlns:a16="http://schemas.microsoft.com/office/drawing/2014/main" id="{D6D6405F-216C-2926-7049-5EE20947CE4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4940" y="375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B3DF4F3D-C5DE-0A10-89FE-DC50B34A4F8A}"/>
                  </a:ext>
                </a:extLst>
              </p:cNvPr>
              <p:cNvSpPr/>
              <p:nvPr/>
            </p:nvSpPr>
            <p:spPr>
              <a:xfrm>
                <a:off x="4560455" y="3768573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5149BCA-F6C8-1C58-0EE2-8FFBA09A0BE8}"/>
                </a:ext>
              </a:extLst>
            </p:cNvPr>
            <p:cNvGrpSpPr/>
            <p:nvPr/>
          </p:nvGrpSpPr>
          <p:grpSpPr>
            <a:xfrm>
              <a:off x="22217068" y="24230298"/>
              <a:ext cx="705179" cy="1410357"/>
              <a:chOff x="10044129" y="5197947"/>
              <a:chExt cx="720000" cy="1440000"/>
            </a:xfrm>
          </p:grpSpPr>
          <p:pic>
            <p:nvPicPr>
              <p:cNvPr id="73" name="图片 72">
                <a:extLst>
                  <a:ext uri="{FF2B5EF4-FFF2-40B4-BE49-F238E27FC236}">
                    <a16:creationId xmlns:a16="http://schemas.microsoft.com/office/drawing/2014/main" id="{0596535E-8151-B91E-90DC-BFCA0FA6A26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4129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32A8FF3F-77AE-84AE-1FF4-6211D92ED792}"/>
                  </a:ext>
                </a:extLst>
              </p:cNvPr>
              <p:cNvSpPr/>
              <p:nvPr/>
            </p:nvSpPr>
            <p:spPr>
              <a:xfrm>
                <a:off x="10419180" y="5320635"/>
                <a:ext cx="188543" cy="179115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3E37D7F-0242-3678-93E1-99A33E4B79EB}"/>
                </a:ext>
              </a:extLst>
            </p:cNvPr>
            <p:cNvGrpSpPr/>
            <p:nvPr/>
          </p:nvGrpSpPr>
          <p:grpSpPr>
            <a:xfrm>
              <a:off x="17988295" y="24230298"/>
              <a:ext cx="705179" cy="1410357"/>
              <a:chOff x="7879998" y="5197947"/>
              <a:chExt cx="720000" cy="1440000"/>
            </a:xfrm>
          </p:grpSpPr>
          <p:pic>
            <p:nvPicPr>
              <p:cNvPr id="71" name="图片 70">
                <a:extLst>
                  <a:ext uri="{FF2B5EF4-FFF2-40B4-BE49-F238E27FC236}">
                    <a16:creationId xmlns:a16="http://schemas.microsoft.com/office/drawing/2014/main" id="{9EC80B0D-D5ED-8102-1D3E-1BF71C3408A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9998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EBE2FC61-CB54-0C9C-1AE9-7A543F043A60}"/>
                  </a:ext>
                </a:extLst>
              </p:cNvPr>
              <p:cNvSpPr/>
              <p:nvPr/>
            </p:nvSpPr>
            <p:spPr>
              <a:xfrm>
                <a:off x="8235690" y="5248287"/>
                <a:ext cx="145103" cy="137848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F096BDB-6F3A-A38C-8E26-7A73D8146EA6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1864" y="24230298"/>
              <a:ext cx="705179" cy="1410357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E371A9D-9D1B-A55B-4ED7-94ABBBE3A83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6659" y="24230298"/>
              <a:ext cx="705179" cy="141035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8173962-1641-A428-222B-AA1988FE0E3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2681" y="24230298"/>
              <a:ext cx="705179" cy="141035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E04AEAB-D8D8-128D-7060-FE19D922CB4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3499" y="24230298"/>
              <a:ext cx="705179" cy="1410357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42D155F-8BCE-6111-0A96-897BF423F30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3499" y="22823765"/>
              <a:ext cx="705179" cy="141035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259F166-9747-75C9-BA00-F24F5568256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9113" y="24230298"/>
              <a:ext cx="705179" cy="1410357"/>
            </a:xfrm>
            <a:prstGeom prst="rect">
              <a:avLst/>
            </a:prstGeom>
          </p:spPr>
        </p:pic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D661478-F92A-CD7C-7543-14CF78729702}"/>
                </a:ext>
              </a:extLst>
            </p:cNvPr>
            <p:cNvGrpSpPr/>
            <p:nvPr/>
          </p:nvGrpSpPr>
          <p:grpSpPr>
            <a:xfrm>
              <a:off x="19397886" y="22823765"/>
              <a:ext cx="705179" cy="1410357"/>
              <a:chOff x="2831866" y="3757947"/>
              <a:chExt cx="720000" cy="1440000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BF6C74F6-5529-DFEC-BE52-07002826DF81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1866" y="375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BA29F863-6403-CE29-995B-6BB151B10660}"/>
                  </a:ext>
                </a:extLst>
              </p:cNvPr>
              <p:cNvSpPr/>
              <p:nvPr/>
            </p:nvSpPr>
            <p:spPr>
              <a:xfrm>
                <a:off x="3027985" y="3801918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04D5E71F-FB21-A00D-8D31-CFF5224A5ADF}"/>
                </a:ext>
              </a:extLst>
            </p:cNvPr>
            <p:cNvGrpSpPr/>
            <p:nvPr/>
          </p:nvGrpSpPr>
          <p:grpSpPr>
            <a:xfrm>
              <a:off x="20102681" y="22823765"/>
              <a:ext cx="705179" cy="1410357"/>
              <a:chOff x="3558403" y="3757947"/>
              <a:chExt cx="720000" cy="1440000"/>
            </a:xfrm>
          </p:grpSpPr>
          <p:pic>
            <p:nvPicPr>
              <p:cNvPr id="67" name="图片 66">
                <a:extLst>
                  <a:ext uri="{FF2B5EF4-FFF2-40B4-BE49-F238E27FC236}">
                    <a16:creationId xmlns:a16="http://schemas.microsoft.com/office/drawing/2014/main" id="{CE6EDB6E-672D-D648-BF8B-BBDB8C82279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8403" y="375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9812C05C-6206-29D9-A26E-8D93B1835696}"/>
                  </a:ext>
                </a:extLst>
              </p:cNvPr>
              <p:cNvSpPr/>
              <p:nvPr/>
            </p:nvSpPr>
            <p:spPr>
              <a:xfrm>
                <a:off x="3816331" y="3799758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4F65431-2130-32A5-AE82-618E01CBB890}"/>
                </a:ext>
              </a:extLst>
            </p:cNvPr>
            <p:cNvGrpSpPr/>
            <p:nvPr/>
          </p:nvGrpSpPr>
          <p:grpSpPr>
            <a:xfrm>
              <a:off x="15169113" y="22823765"/>
              <a:ext cx="705179" cy="1410357"/>
              <a:chOff x="2105329" y="3757947"/>
              <a:chExt cx="720000" cy="1440000"/>
            </a:xfrm>
          </p:grpSpPr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A6B69D6B-8319-06B4-BECF-3C62CB07C87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5329" y="375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DA0BCC9E-C17D-A5CD-7ABB-D2ECBF855D90}"/>
                  </a:ext>
                </a:extLst>
              </p:cNvPr>
              <p:cNvSpPr/>
              <p:nvPr/>
            </p:nvSpPr>
            <p:spPr>
              <a:xfrm>
                <a:off x="2414853" y="3815832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01D7E11-FA38-188F-D76A-6C3875B2ACBD}"/>
                </a:ext>
              </a:extLst>
            </p:cNvPr>
            <p:cNvGrpSpPr/>
            <p:nvPr/>
          </p:nvGrpSpPr>
          <p:grpSpPr>
            <a:xfrm>
              <a:off x="16578704" y="22823765"/>
              <a:ext cx="705179" cy="1410357"/>
              <a:chOff x="3551736" y="5197947"/>
              <a:chExt cx="720000" cy="1440000"/>
            </a:xfrm>
          </p:grpSpPr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08FD28C5-5943-0DB5-CA04-C7CB5BC7771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1736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04919B81-30E3-F4E2-EBA1-7A911D50021C}"/>
                  </a:ext>
                </a:extLst>
              </p:cNvPr>
              <p:cNvSpPr/>
              <p:nvPr/>
            </p:nvSpPr>
            <p:spPr>
              <a:xfrm>
                <a:off x="3794324" y="5228807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911EEA9-52B7-0A39-01BC-1A923A855F0D}"/>
                </a:ext>
              </a:extLst>
            </p:cNvPr>
            <p:cNvGrpSpPr/>
            <p:nvPr/>
          </p:nvGrpSpPr>
          <p:grpSpPr>
            <a:xfrm>
              <a:off x="21512272" y="22823765"/>
              <a:ext cx="705179" cy="1410357"/>
              <a:chOff x="2827504" y="2315585"/>
              <a:chExt cx="720000" cy="1440000"/>
            </a:xfrm>
          </p:grpSpPr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C340DC5A-74C4-7634-DBF6-F3145F0063C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7504" y="2315585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0AABE37C-5B1B-B4E3-4F8F-6A0DC495B39F}"/>
                  </a:ext>
                </a:extLst>
              </p:cNvPr>
              <p:cNvSpPr/>
              <p:nvPr/>
            </p:nvSpPr>
            <p:spPr>
              <a:xfrm>
                <a:off x="3021521" y="2336014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0CA85DB-A94A-97B9-1059-A7C94A639FF3}"/>
                </a:ext>
              </a:extLst>
            </p:cNvPr>
            <p:cNvGrpSpPr/>
            <p:nvPr/>
          </p:nvGrpSpPr>
          <p:grpSpPr>
            <a:xfrm>
              <a:off x="21512272" y="24230298"/>
              <a:ext cx="705179" cy="1410357"/>
              <a:chOff x="7158428" y="2323393"/>
              <a:chExt cx="720000" cy="1440000"/>
            </a:xfrm>
          </p:grpSpPr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24AD5016-3196-BA4E-E86C-BB5DC2F60F7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8428" y="2323393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12D089F8-E338-52B8-F0A8-35D876D3DC60}"/>
                  </a:ext>
                </a:extLst>
              </p:cNvPr>
              <p:cNvSpPr/>
              <p:nvPr/>
            </p:nvSpPr>
            <p:spPr>
              <a:xfrm>
                <a:off x="7488380" y="2384422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9A4316E-8355-3D79-B7FC-743B3B2DFFB6}"/>
                </a:ext>
              </a:extLst>
            </p:cNvPr>
            <p:cNvGrpSpPr/>
            <p:nvPr/>
          </p:nvGrpSpPr>
          <p:grpSpPr>
            <a:xfrm>
              <a:off x="16578704" y="24230298"/>
              <a:ext cx="705179" cy="1410357"/>
              <a:chOff x="7158621" y="5197947"/>
              <a:chExt cx="720000" cy="1440000"/>
            </a:xfrm>
          </p:grpSpPr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3BE003A0-9572-62BA-1271-222ACDA741D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8621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EDD52034-60DD-809D-BC78-23E1DC275EC0}"/>
                  </a:ext>
                </a:extLst>
              </p:cNvPr>
              <p:cNvSpPr/>
              <p:nvPr/>
            </p:nvSpPr>
            <p:spPr>
              <a:xfrm>
                <a:off x="7417987" y="5214528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38AE94A-C2A6-B11E-D88E-5A656C4E7757}"/>
                </a:ext>
              </a:extLst>
            </p:cNvPr>
            <p:cNvGrpSpPr/>
            <p:nvPr/>
          </p:nvGrpSpPr>
          <p:grpSpPr>
            <a:xfrm>
              <a:off x="20807477" y="24230298"/>
              <a:ext cx="705179" cy="1410357"/>
              <a:chOff x="10038847" y="3763153"/>
              <a:chExt cx="720000" cy="1440000"/>
            </a:xfrm>
          </p:grpSpPr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BA5D771C-F0E5-3589-0B3B-D0436B28329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8847" y="3763153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F37F8D9F-1216-EEAC-1D2B-AAE89F77C034}"/>
                  </a:ext>
                </a:extLst>
              </p:cNvPr>
              <p:cNvSpPr/>
              <p:nvPr/>
            </p:nvSpPr>
            <p:spPr>
              <a:xfrm>
                <a:off x="10267010" y="3806840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D311E97-8CF9-F9AD-2AC9-DBE8AF886C79}"/>
                </a:ext>
              </a:extLst>
            </p:cNvPr>
            <p:cNvGrpSpPr/>
            <p:nvPr/>
          </p:nvGrpSpPr>
          <p:grpSpPr>
            <a:xfrm>
              <a:off x="19397886" y="24230298"/>
              <a:ext cx="705179" cy="1410357"/>
              <a:chOff x="11486793" y="2323393"/>
              <a:chExt cx="720000" cy="1440000"/>
            </a:xfrm>
          </p:grpSpPr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00420491-F178-8D0D-FE02-1D2D29EB5C3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6793" y="2323393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B6C0F43-59B5-4DC5-E199-35DFCFE91E6A}"/>
                  </a:ext>
                </a:extLst>
              </p:cNvPr>
              <p:cNvSpPr/>
              <p:nvPr/>
            </p:nvSpPr>
            <p:spPr>
              <a:xfrm>
                <a:off x="11749689" y="2355753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82593D8-864C-40C7-A967-68F5FEDCC849}"/>
                </a:ext>
              </a:extLst>
            </p:cNvPr>
            <p:cNvGrpSpPr/>
            <p:nvPr/>
          </p:nvGrpSpPr>
          <p:grpSpPr>
            <a:xfrm>
              <a:off x="15873908" y="24230298"/>
              <a:ext cx="705179" cy="1410357"/>
              <a:chOff x="10044004" y="2323393"/>
              <a:chExt cx="720000" cy="1440000"/>
            </a:xfrm>
          </p:grpSpPr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3512BD56-5A74-5A67-EDD8-0C7013E926E3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4004" y="2323393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35C947F-99F5-43B3-731B-FB0493987272}"/>
                  </a:ext>
                </a:extLst>
              </p:cNvPr>
              <p:cNvSpPr/>
              <p:nvPr/>
            </p:nvSpPr>
            <p:spPr>
              <a:xfrm>
                <a:off x="10208561" y="2364648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880F48F-AD8E-DD2F-BF24-F01EAB903945}"/>
                </a:ext>
              </a:extLst>
            </p:cNvPr>
            <p:cNvGrpSpPr/>
            <p:nvPr/>
          </p:nvGrpSpPr>
          <p:grpSpPr>
            <a:xfrm>
              <a:off x="18693090" y="24230298"/>
              <a:ext cx="705179" cy="1410357"/>
              <a:chOff x="11486877" y="5197947"/>
              <a:chExt cx="720000" cy="1440000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19B1E7E1-F2E7-31C3-D2C5-1A875B40A592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6877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1797FFD9-6FF4-A03C-BD12-949CF6CEC70F}"/>
                  </a:ext>
                </a:extLst>
              </p:cNvPr>
              <p:cNvSpPr/>
              <p:nvPr/>
            </p:nvSpPr>
            <p:spPr>
              <a:xfrm>
                <a:off x="11840839" y="5245723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070D534E-A19B-3A23-3A29-3CB309290AD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7477" y="22823765"/>
              <a:ext cx="705179" cy="1410357"/>
            </a:xfrm>
            <a:prstGeom prst="rect">
              <a:avLst/>
            </a:prstGeom>
          </p:spPr>
        </p:pic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AFB1121F-A150-4310-97DC-EF6C42FF560D}"/>
                </a:ext>
              </a:extLst>
            </p:cNvPr>
            <p:cNvGrpSpPr/>
            <p:nvPr/>
          </p:nvGrpSpPr>
          <p:grpSpPr>
            <a:xfrm>
              <a:off x="18693090" y="22823765"/>
              <a:ext cx="705179" cy="1410357"/>
              <a:chOff x="2830359" y="5197947"/>
              <a:chExt cx="720000" cy="1440000"/>
            </a:xfrm>
          </p:grpSpPr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1E2FF2B5-0946-B645-3C0B-8A60B8B8BB8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0359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7E749F47-D050-B657-F2C1-34FB1872BC4D}"/>
                  </a:ext>
                </a:extLst>
              </p:cNvPr>
              <p:cNvSpPr/>
              <p:nvPr/>
            </p:nvSpPr>
            <p:spPr>
              <a:xfrm>
                <a:off x="3076384" y="5269694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F4E0F65-58C0-672B-CE9B-4B73DBB78945}"/>
                </a:ext>
              </a:extLst>
            </p:cNvPr>
            <p:cNvSpPr txBox="1"/>
            <p:nvPr/>
          </p:nvSpPr>
          <p:spPr>
            <a:xfrm>
              <a:off x="15242965" y="25663026"/>
              <a:ext cx="10413149" cy="49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Avg Capture Times/Videos Per Person: 29.1 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0B1E98B7-DA59-6497-16A8-4431BE14125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36246" y="22823765"/>
              <a:ext cx="705179" cy="1410357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AA65728E-975D-53F3-C8CC-3812CCFDA929}"/>
                </a:ext>
              </a:extLst>
            </p:cNvPr>
            <p:cNvGrpSpPr/>
            <p:nvPr/>
          </p:nvGrpSpPr>
          <p:grpSpPr>
            <a:xfrm>
              <a:off x="24331455" y="22823765"/>
              <a:ext cx="705179" cy="1410357"/>
              <a:chOff x="10578963" y="2306982"/>
              <a:chExt cx="720000" cy="1440000"/>
            </a:xfrm>
          </p:grpSpPr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61BEBF23-7E02-ED51-D09E-B7C9B847E81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8963" y="2306982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C65B8C47-EED6-A006-8288-162E9C78A8A3}"/>
                  </a:ext>
                </a:extLst>
              </p:cNvPr>
              <p:cNvSpPr/>
              <p:nvPr/>
            </p:nvSpPr>
            <p:spPr>
              <a:xfrm>
                <a:off x="10777997" y="2355941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0E4B3A85-A1A2-991D-E3C8-9A05B75969B8}"/>
                </a:ext>
              </a:extLst>
            </p:cNvPr>
            <p:cNvGrpSpPr/>
            <p:nvPr/>
          </p:nvGrpSpPr>
          <p:grpSpPr>
            <a:xfrm>
              <a:off x="24331455" y="24230298"/>
              <a:ext cx="705179" cy="1410357"/>
              <a:chOff x="10605210" y="3716070"/>
              <a:chExt cx="720000" cy="1440000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A621377D-7475-700C-2998-FCDF90D6533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05210" y="3716070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2E001BDC-CA66-30B8-FCA2-BF41301E27BB}"/>
                  </a:ext>
                </a:extLst>
              </p:cNvPr>
              <p:cNvSpPr/>
              <p:nvPr/>
            </p:nvSpPr>
            <p:spPr>
              <a:xfrm>
                <a:off x="10900460" y="3799436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A3DD028-8CBE-9FEF-185B-1AB7F3969352}"/>
                </a:ext>
              </a:extLst>
            </p:cNvPr>
            <p:cNvSpPr txBox="1"/>
            <p:nvPr/>
          </p:nvSpPr>
          <p:spPr>
            <a:xfrm>
              <a:off x="14730445" y="22318921"/>
              <a:ext cx="11175571" cy="49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Summer                         Spring                         Winter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186B236C-21E9-00CB-5DDF-4BFEE80C710B}"/>
                </a:ext>
              </a:extLst>
            </p:cNvPr>
            <p:cNvSpPr/>
            <p:nvPr/>
          </p:nvSpPr>
          <p:spPr>
            <a:xfrm>
              <a:off x="15127798" y="22793911"/>
              <a:ext cx="10643480" cy="2872127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4B526449-F359-6C25-E96D-9C0ABC669464}"/>
                </a:ext>
              </a:extLst>
            </p:cNvPr>
            <p:cNvGrpSpPr/>
            <p:nvPr/>
          </p:nvGrpSpPr>
          <p:grpSpPr>
            <a:xfrm>
              <a:off x="23626659" y="22823765"/>
              <a:ext cx="705179" cy="1410357"/>
              <a:chOff x="12454238" y="2382420"/>
              <a:chExt cx="720000" cy="1440000"/>
            </a:xfrm>
          </p:grpSpPr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F5D631E7-88AB-6B19-E865-4B83CA168D8B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54238" y="2382420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5AC8E80E-32DD-5263-FE5B-E7306B16DC77}"/>
                  </a:ext>
                </a:extLst>
              </p:cNvPr>
              <p:cNvSpPr/>
              <p:nvPr/>
            </p:nvSpPr>
            <p:spPr>
              <a:xfrm>
                <a:off x="12764078" y="2420889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2BD430F-B83F-E69A-4C5E-460B2566BBAA}"/>
                </a:ext>
              </a:extLst>
            </p:cNvPr>
            <p:cNvPicPr>
              <a:picLocks/>
            </p:cNvPicPr>
            <p:nvPr/>
          </p:nvPicPr>
          <p:blipFill>
            <a:blip r:embed="rId3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4346896" y="23000128"/>
              <a:ext cx="767098" cy="7820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新月形 39">
              <a:extLst>
                <a:ext uri="{FF2B5EF4-FFF2-40B4-BE49-F238E27FC236}">
                  <a16:creationId xmlns:a16="http://schemas.microsoft.com/office/drawing/2014/main" id="{1A383E45-BB73-D682-3558-096B09480458}"/>
                </a:ext>
              </a:extLst>
            </p:cNvPr>
            <p:cNvSpPr>
              <a:spLocks/>
            </p:cNvSpPr>
            <p:nvPr/>
          </p:nvSpPr>
          <p:spPr>
            <a:xfrm rot="10800000">
              <a:off x="14530595" y="24422691"/>
              <a:ext cx="477732" cy="787035"/>
            </a:xfrm>
            <a:prstGeom prst="moon">
              <a:avLst>
                <a:gd name="adj" fmla="val 55235"/>
              </a:avLst>
            </a:prstGeom>
            <a:solidFill>
              <a:srgbClr val="F1C4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ECCFAD58-1B31-3599-1DCB-CE9791854B80}"/>
              </a:ext>
            </a:extLst>
          </p:cNvPr>
          <p:cNvGrpSpPr/>
          <p:nvPr/>
        </p:nvGrpSpPr>
        <p:grpSpPr>
          <a:xfrm>
            <a:off x="8477154" y="1144372"/>
            <a:ext cx="3641264" cy="3534714"/>
            <a:chOff x="5203788" y="607209"/>
            <a:chExt cx="4992789" cy="4577926"/>
          </a:xfrm>
        </p:grpSpPr>
        <p:graphicFrame>
          <p:nvGraphicFramePr>
            <p:cNvPr id="84" name="图表 83">
              <a:extLst>
                <a:ext uri="{FF2B5EF4-FFF2-40B4-BE49-F238E27FC236}">
                  <a16:creationId xmlns:a16="http://schemas.microsoft.com/office/drawing/2014/main" id="{C99106EA-3101-76E6-AFB7-353FE2FBC5F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32690843"/>
                </p:ext>
              </p:extLst>
            </p:nvPr>
          </p:nvGraphicFramePr>
          <p:xfrm>
            <a:off x="5203788" y="607209"/>
            <a:ext cx="4992789" cy="45779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2"/>
            </a:graphicData>
          </a:graphic>
        </p:graphicFrame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61AEF0BB-B950-2FEF-D244-D4FEBBC8D002}"/>
                </a:ext>
              </a:extLst>
            </p:cNvPr>
            <p:cNvSpPr txBox="1"/>
            <p:nvPr/>
          </p:nvSpPr>
          <p:spPr>
            <a:xfrm>
              <a:off x="5479438" y="823340"/>
              <a:ext cx="1140596" cy="35875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AT-USTC</a:t>
              </a:r>
              <a:endPara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5626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36FEC-5FD3-8E49-C35E-E5CDF52D6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B756D00-8440-8731-CF99-B847A6279449}"/>
              </a:ext>
            </a:extLst>
          </p:cNvPr>
          <p:cNvSpPr/>
          <p:nvPr/>
        </p:nvSpPr>
        <p:spPr>
          <a:xfrm>
            <a:off x="0" y="0"/>
            <a:ext cx="12192000" cy="568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Multi-Task Method:  Uni-AT</a:t>
            </a:r>
            <a:endParaRPr lang="zh-CN" altLang="en-US" sz="2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D75A03-6E9A-DD14-B4A0-796E34C4ACB0}"/>
              </a:ext>
            </a:extLst>
          </p:cNvPr>
          <p:cNvSpPr/>
          <p:nvPr/>
        </p:nvSpPr>
        <p:spPr>
          <a:xfrm>
            <a:off x="0" y="6289040"/>
            <a:ext cx="12192000" cy="568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Towards Anytime Retrieval: A Benchmark for Anytime Person Re-Identification                                                      ID: 2068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E8F251-7359-7565-7530-7A9588AB41A1}"/>
              </a:ext>
            </a:extLst>
          </p:cNvPr>
          <p:cNvSpPr txBox="1"/>
          <p:nvPr/>
        </p:nvSpPr>
        <p:spPr>
          <a:xfrm>
            <a:off x="0" y="5654465"/>
            <a:ext cx="12191999" cy="400110"/>
          </a:xfrm>
          <a:prstGeom prst="rect">
            <a:avLst/>
          </a:prstGeom>
          <a:solidFill>
            <a:srgbClr val="DEEB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tackle the new challenge of multi-scenario retrieval, we propose a unified model named Uni-AT.</a:t>
            </a:r>
          </a:p>
        </p:txBody>
      </p:sp>
      <p:cxnSp>
        <p:nvCxnSpPr>
          <p:cNvPr id="312" name="直接连接符 311">
            <a:extLst>
              <a:ext uri="{FF2B5EF4-FFF2-40B4-BE49-F238E27FC236}">
                <a16:creationId xmlns:a16="http://schemas.microsoft.com/office/drawing/2014/main" id="{9DD72BF5-526B-1987-33BA-14CDEA0CD296}"/>
              </a:ext>
            </a:extLst>
          </p:cNvPr>
          <p:cNvCxnSpPr>
            <a:cxnSpLocks/>
          </p:cNvCxnSpPr>
          <p:nvPr/>
        </p:nvCxnSpPr>
        <p:spPr>
          <a:xfrm>
            <a:off x="6841878" y="710052"/>
            <a:ext cx="0" cy="4374942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矩形: 圆角 312">
            <a:extLst>
              <a:ext uri="{FF2B5EF4-FFF2-40B4-BE49-F238E27FC236}">
                <a16:creationId xmlns:a16="http://schemas.microsoft.com/office/drawing/2014/main" id="{112F8A18-386D-303A-9BED-46B7E311B6E2}"/>
              </a:ext>
            </a:extLst>
          </p:cNvPr>
          <p:cNvSpPr/>
          <p:nvPr/>
        </p:nvSpPr>
        <p:spPr>
          <a:xfrm>
            <a:off x="6073658" y="3109181"/>
            <a:ext cx="153627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" name="直接箭头连接符 313">
            <a:extLst>
              <a:ext uri="{FF2B5EF4-FFF2-40B4-BE49-F238E27FC236}">
                <a16:creationId xmlns:a16="http://schemas.microsoft.com/office/drawing/2014/main" id="{5AFE2F1E-79AF-E198-058F-EFAA4E2006ED}"/>
              </a:ext>
            </a:extLst>
          </p:cNvPr>
          <p:cNvCxnSpPr>
            <a:cxnSpLocks/>
          </p:cNvCxnSpPr>
          <p:nvPr/>
        </p:nvCxnSpPr>
        <p:spPr>
          <a:xfrm flipH="1" flipV="1">
            <a:off x="2942649" y="1660645"/>
            <a:ext cx="250" cy="891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F5669495-5201-E642-33AE-46D29CF30C56}"/>
              </a:ext>
            </a:extLst>
          </p:cNvPr>
          <p:cNvCxnSpPr>
            <a:cxnSpLocks/>
          </p:cNvCxnSpPr>
          <p:nvPr/>
        </p:nvCxnSpPr>
        <p:spPr>
          <a:xfrm flipH="1" flipV="1">
            <a:off x="3324450" y="1660645"/>
            <a:ext cx="250" cy="891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1AF25ADE-61F6-0C6A-BEC7-F5D182C87A0E}"/>
              </a:ext>
            </a:extLst>
          </p:cNvPr>
          <p:cNvCxnSpPr>
            <a:cxnSpLocks/>
          </p:cNvCxnSpPr>
          <p:nvPr/>
        </p:nvCxnSpPr>
        <p:spPr>
          <a:xfrm flipH="1" flipV="1">
            <a:off x="4088052" y="1660645"/>
            <a:ext cx="250" cy="891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" name="图片 316">
            <a:extLst>
              <a:ext uri="{FF2B5EF4-FFF2-40B4-BE49-F238E27FC236}">
                <a16:creationId xmlns:a16="http://schemas.microsoft.com/office/drawing/2014/main" id="{B8901CB6-245B-184C-77E6-F4B3CAE3E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88" y="4086503"/>
            <a:ext cx="352425" cy="352425"/>
          </a:xfrm>
          <a:prstGeom prst="rect">
            <a:avLst/>
          </a:prstGeom>
        </p:spPr>
      </p:pic>
      <p:pic>
        <p:nvPicPr>
          <p:cNvPr id="318" name="图片 317">
            <a:extLst>
              <a:ext uri="{FF2B5EF4-FFF2-40B4-BE49-F238E27FC236}">
                <a16:creationId xmlns:a16="http://schemas.microsoft.com/office/drawing/2014/main" id="{A27D9964-E49B-C394-899F-30E639DF1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37" y="4086503"/>
            <a:ext cx="352425" cy="352425"/>
          </a:xfrm>
          <a:prstGeom prst="rect">
            <a:avLst/>
          </a:prstGeom>
        </p:spPr>
      </p:pic>
      <p:sp>
        <p:nvSpPr>
          <p:cNvPr id="319" name="矩形: 圆角 318">
            <a:extLst>
              <a:ext uri="{FF2B5EF4-FFF2-40B4-BE49-F238E27FC236}">
                <a16:creationId xmlns:a16="http://schemas.microsoft.com/office/drawing/2014/main" id="{6452754B-7377-86E9-5C5B-5CC38C169C24}"/>
              </a:ext>
            </a:extLst>
          </p:cNvPr>
          <p:cNvSpPr/>
          <p:nvPr/>
        </p:nvSpPr>
        <p:spPr>
          <a:xfrm>
            <a:off x="4488671" y="3517595"/>
            <a:ext cx="2102788" cy="280497"/>
          </a:xfrm>
          <a:prstGeom prst="roundRect">
            <a:avLst/>
          </a:prstGeom>
          <a:solidFill>
            <a:srgbClr val="EDEDED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Projection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接箭头连接符 319">
            <a:extLst>
              <a:ext uri="{FF2B5EF4-FFF2-40B4-BE49-F238E27FC236}">
                <a16:creationId xmlns:a16="http://schemas.microsoft.com/office/drawing/2014/main" id="{0C0BF61A-4532-DFA4-1CBD-E585A311858A}"/>
              </a:ext>
            </a:extLst>
          </p:cNvPr>
          <p:cNvCxnSpPr>
            <a:cxnSpLocks/>
          </p:cNvCxnSpPr>
          <p:nvPr/>
        </p:nvCxnSpPr>
        <p:spPr>
          <a:xfrm>
            <a:off x="4350254" y="4243358"/>
            <a:ext cx="2442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箭头连接符 320">
            <a:extLst>
              <a:ext uri="{FF2B5EF4-FFF2-40B4-BE49-F238E27FC236}">
                <a16:creationId xmlns:a16="http://schemas.microsoft.com/office/drawing/2014/main" id="{9E6F4F88-F3FD-3A92-F631-9F74B73C4A18}"/>
              </a:ext>
            </a:extLst>
          </p:cNvPr>
          <p:cNvCxnSpPr>
            <a:cxnSpLocks/>
            <a:stCxn id="318" idx="0"/>
          </p:cNvCxnSpPr>
          <p:nvPr/>
        </p:nvCxnSpPr>
        <p:spPr>
          <a:xfrm flipH="1" flipV="1">
            <a:off x="6306746" y="3801187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箭头连接符 321">
            <a:extLst>
              <a:ext uri="{FF2B5EF4-FFF2-40B4-BE49-F238E27FC236}">
                <a16:creationId xmlns:a16="http://schemas.microsoft.com/office/drawing/2014/main" id="{7B04D48D-23BE-C8B3-79BD-D9FFF464BE59}"/>
              </a:ext>
            </a:extLst>
          </p:cNvPr>
          <p:cNvCxnSpPr>
            <a:cxnSpLocks/>
          </p:cNvCxnSpPr>
          <p:nvPr/>
        </p:nvCxnSpPr>
        <p:spPr>
          <a:xfrm flipV="1">
            <a:off x="4802695" y="3380087"/>
            <a:ext cx="0" cy="1390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直接箭头连接符 322">
            <a:extLst>
              <a:ext uri="{FF2B5EF4-FFF2-40B4-BE49-F238E27FC236}">
                <a16:creationId xmlns:a16="http://schemas.microsoft.com/office/drawing/2014/main" id="{683FD14C-92A4-1D3B-AD4B-AAFD4E6EBC5E}"/>
              </a:ext>
            </a:extLst>
          </p:cNvPr>
          <p:cNvCxnSpPr>
            <a:cxnSpLocks/>
          </p:cNvCxnSpPr>
          <p:nvPr/>
        </p:nvCxnSpPr>
        <p:spPr>
          <a:xfrm flipV="1">
            <a:off x="6301365" y="3371687"/>
            <a:ext cx="0" cy="139043"/>
          </a:xfrm>
          <a:prstGeom prst="straightConnector1">
            <a:avLst/>
          </a:prstGeom>
          <a:ln w="19050">
            <a:solidFill>
              <a:srgbClr val="0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文本框 323">
            <a:extLst>
              <a:ext uri="{FF2B5EF4-FFF2-40B4-BE49-F238E27FC236}">
                <a16:creationId xmlns:a16="http://schemas.microsoft.com/office/drawing/2014/main" id="{0162C792-ED6B-4541-68B7-A3C1563514A6}"/>
              </a:ext>
            </a:extLst>
          </p:cNvPr>
          <p:cNvSpPr txBox="1"/>
          <p:nvPr/>
        </p:nvSpPr>
        <p:spPr>
          <a:xfrm>
            <a:off x="5980162" y="3098375"/>
            <a:ext cx="349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5" name="矩形: 圆角 324">
            <a:extLst>
              <a:ext uri="{FF2B5EF4-FFF2-40B4-BE49-F238E27FC236}">
                <a16:creationId xmlns:a16="http://schemas.microsoft.com/office/drawing/2014/main" id="{DB553908-69C7-B6F4-7778-CD01E3170443}"/>
              </a:ext>
            </a:extLst>
          </p:cNvPr>
          <p:cNvSpPr/>
          <p:nvPr/>
        </p:nvSpPr>
        <p:spPr>
          <a:xfrm>
            <a:off x="2678812" y="2554589"/>
            <a:ext cx="3954760" cy="342300"/>
          </a:xfrm>
          <a:prstGeom prst="roundRect">
            <a:avLst>
              <a:gd name="adj" fmla="val 24850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Transformer    Layer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矩形: 圆角 325">
            <a:extLst>
              <a:ext uri="{FF2B5EF4-FFF2-40B4-BE49-F238E27FC236}">
                <a16:creationId xmlns:a16="http://schemas.microsoft.com/office/drawing/2014/main" id="{418793B7-D002-69E6-0945-03AF585F8921}"/>
              </a:ext>
            </a:extLst>
          </p:cNvPr>
          <p:cNvSpPr/>
          <p:nvPr/>
        </p:nvSpPr>
        <p:spPr>
          <a:xfrm>
            <a:off x="2678811" y="1877426"/>
            <a:ext cx="3955011" cy="342300"/>
          </a:xfrm>
          <a:prstGeom prst="roundRect">
            <a:avLst>
              <a:gd name="adj" fmla="val 24850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Transformer    Layer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7" name="直接箭头连接符 326">
            <a:extLst>
              <a:ext uri="{FF2B5EF4-FFF2-40B4-BE49-F238E27FC236}">
                <a16:creationId xmlns:a16="http://schemas.microsoft.com/office/drawing/2014/main" id="{D5EABA00-5FB9-642F-DA80-20F2FD7A3EE6}"/>
              </a:ext>
            </a:extLst>
          </p:cNvPr>
          <p:cNvCxnSpPr>
            <a:cxnSpLocks/>
          </p:cNvCxnSpPr>
          <p:nvPr/>
        </p:nvCxnSpPr>
        <p:spPr>
          <a:xfrm flipV="1">
            <a:off x="6306309" y="2225970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文本框 327">
            <a:extLst>
              <a:ext uri="{FF2B5EF4-FFF2-40B4-BE49-F238E27FC236}">
                <a16:creationId xmlns:a16="http://schemas.microsoft.com/office/drawing/2014/main" id="{699A0219-624B-A897-F652-F74C0A23329E}"/>
              </a:ext>
            </a:extLst>
          </p:cNvPr>
          <p:cNvSpPr txBox="1"/>
          <p:nvPr/>
        </p:nvSpPr>
        <p:spPr>
          <a:xfrm rot="5400000">
            <a:off x="3465892" y="2200683"/>
            <a:ext cx="458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29" name="矩形: 圆角 328">
            <a:extLst>
              <a:ext uri="{FF2B5EF4-FFF2-40B4-BE49-F238E27FC236}">
                <a16:creationId xmlns:a16="http://schemas.microsoft.com/office/drawing/2014/main" id="{3C0ED309-5EB6-52C0-66B4-C4CB674B565D}"/>
              </a:ext>
            </a:extLst>
          </p:cNvPr>
          <p:cNvSpPr/>
          <p:nvPr/>
        </p:nvSpPr>
        <p:spPr>
          <a:xfrm>
            <a:off x="2793704" y="805392"/>
            <a:ext cx="1436240" cy="457449"/>
          </a:xfrm>
          <a:prstGeom prst="roundRect">
            <a:avLst/>
          </a:prstGeom>
          <a:solidFill>
            <a:srgbClr val="F8ECFE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Scenario-Aware Identity Loss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0" name="直接箭头连接符 329">
            <a:extLst>
              <a:ext uri="{FF2B5EF4-FFF2-40B4-BE49-F238E27FC236}">
                <a16:creationId xmlns:a16="http://schemas.microsoft.com/office/drawing/2014/main" id="{BB802E3B-CEA8-3D6D-94AC-D62C5031D910}"/>
              </a:ext>
            </a:extLst>
          </p:cNvPr>
          <p:cNvCxnSpPr>
            <a:cxnSpLocks/>
          </p:cNvCxnSpPr>
          <p:nvPr/>
        </p:nvCxnSpPr>
        <p:spPr>
          <a:xfrm flipV="1">
            <a:off x="2942648" y="1266387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矩形: 圆角 330">
            <a:extLst>
              <a:ext uri="{FF2B5EF4-FFF2-40B4-BE49-F238E27FC236}">
                <a16:creationId xmlns:a16="http://schemas.microsoft.com/office/drawing/2014/main" id="{48EB473D-EBC0-A946-AAC3-74BB5F2FFEC1}"/>
              </a:ext>
            </a:extLst>
          </p:cNvPr>
          <p:cNvSpPr/>
          <p:nvPr/>
        </p:nvSpPr>
        <p:spPr>
          <a:xfrm>
            <a:off x="9188822" y="788696"/>
            <a:ext cx="2652105" cy="1705783"/>
          </a:xfrm>
          <a:prstGeom prst="roundRect">
            <a:avLst>
              <a:gd name="adj" fmla="val 12462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矩形: 圆角 331">
            <a:extLst>
              <a:ext uri="{FF2B5EF4-FFF2-40B4-BE49-F238E27FC236}">
                <a16:creationId xmlns:a16="http://schemas.microsoft.com/office/drawing/2014/main" id="{DC516596-1E15-02C1-A4CB-84C17C6CF35A}"/>
              </a:ext>
            </a:extLst>
          </p:cNvPr>
          <p:cNvSpPr/>
          <p:nvPr/>
        </p:nvSpPr>
        <p:spPr>
          <a:xfrm>
            <a:off x="10034213" y="901826"/>
            <a:ext cx="736032" cy="253755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Gating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3" name="流程图: 汇总连接 332">
            <a:extLst>
              <a:ext uri="{FF2B5EF4-FFF2-40B4-BE49-F238E27FC236}">
                <a16:creationId xmlns:a16="http://schemas.microsoft.com/office/drawing/2014/main" id="{C7D36D6C-7538-CC98-B6EF-68FF970CA5F9}"/>
              </a:ext>
            </a:extLst>
          </p:cNvPr>
          <p:cNvSpPr/>
          <p:nvPr/>
        </p:nvSpPr>
        <p:spPr>
          <a:xfrm rot="2705619">
            <a:off x="11077802" y="1746947"/>
            <a:ext cx="173261" cy="173261"/>
          </a:xfrm>
          <a:prstGeom prst="flowChartSummingJunction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334" name="直接箭头连接符 333">
            <a:extLst>
              <a:ext uri="{FF2B5EF4-FFF2-40B4-BE49-F238E27FC236}">
                <a16:creationId xmlns:a16="http://schemas.microsoft.com/office/drawing/2014/main" id="{9FBC0076-2A11-0C7D-6AD8-B031447052EA}"/>
              </a:ext>
            </a:extLst>
          </p:cNvPr>
          <p:cNvCxnSpPr>
            <a:cxnSpLocks/>
            <a:stCxn id="333" idx="7"/>
            <a:endCxn id="339" idx="2"/>
          </p:cNvCxnSpPr>
          <p:nvPr/>
        </p:nvCxnSpPr>
        <p:spPr>
          <a:xfrm>
            <a:off x="11251064" y="1833719"/>
            <a:ext cx="183743" cy="84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文本框 334">
            <a:extLst>
              <a:ext uri="{FF2B5EF4-FFF2-40B4-BE49-F238E27FC236}">
                <a16:creationId xmlns:a16="http://schemas.microsoft.com/office/drawing/2014/main" id="{3975CC58-A96C-ADF0-0511-7D1AF7E96B48}"/>
              </a:ext>
            </a:extLst>
          </p:cNvPr>
          <p:cNvSpPr txBox="1"/>
          <p:nvPr/>
        </p:nvSpPr>
        <p:spPr>
          <a:xfrm rot="16200000">
            <a:off x="9568128" y="1662167"/>
            <a:ext cx="626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6" name="矩形: 圆角 335">
            <a:extLst>
              <a:ext uri="{FF2B5EF4-FFF2-40B4-BE49-F238E27FC236}">
                <a16:creationId xmlns:a16="http://schemas.microsoft.com/office/drawing/2014/main" id="{D87C7528-A4AE-B849-9AEA-4C65EB1CF2BA}"/>
              </a:ext>
            </a:extLst>
          </p:cNvPr>
          <p:cNvSpPr/>
          <p:nvPr/>
        </p:nvSpPr>
        <p:spPr>
          <a:xfrm rot="5400000">
            <a:off x="9325156" y="1702172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" name="矩形: 圆角 336">
            <a:extLst>
              <a:ext uri="{FF2B5EF4-FFF2-40B4-BE49-F238E27FC236}">
                <a16:creationId xmlns:a16="http://schemas.microsoft.com/office/drawing/2014/main" id="{CAAD7BE2-E568-130D-782E-0B9AA4C8DC6E}"/>
              </a:ext>
            </a:extLst>
          </p:cNvPr>
          <p:cNvSpPr/>
          <p:nvPr/>
        </p:nvSpPr>
        <p:spPr>
          <a:xfrm rot="5400000">
            <a:off x="9323010" y="1974449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8" name="矩形: 圆角 337">
            <a:extLst>
              <a:ext uri="{FF2B5EF4-FFF2-40B4-BE49-F238E27FC236}">
                <a16:creationId xmlns:a16="http://schemas.microsoft.com/office/drawing/2014/main" id="{A60E79CB-B564-D537-8181-ABF5D82FA6C1}"/>
              </a:ext>
            </a:extLst>
          </p:cNvPr>
          <p:cNvSpPr/>
          <p:nvPr/>
        </p:nvSpPr>
        <p:spPr>
          <a:xfrm rot="5400000">
            <a:off x="9323483" y="143103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9" name="矩形: 圆角 338">
            <a:extLst>
              <a:ext uri="{FF2B5EF4-FFF2-40B4-BE49-F238E27FC236}">
                <a16:creationId xmlns:a16="http://schemas.microsoft.com/office/drawing/2014/main" id="{119A15E4-1528-3DD6-CD09-593A1FFF2395}"/>
              </a:ext>
            </a:extLst>
          </p:cNvPr>
          <p:cNvSpPr/>
          <p:nvPr/>
        </p:nvSpPr>
        <p:spPr>
          <a:xfrm rot="5400000">
            <a:off x="11496289" y="1702172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矩形: 圆角 339">
            <a:extLst>
              <a:ext uri="{FF2B5EF4-FFF2-40B4-BE49-F238E27FC236}">
                <a16:creationId xmlns:a16="http://schemas.microsoft.com/office/drawing/2014/main" id="{E9C5530D-A00C-B3A2-72C4-35E079A2C6F2}"/>
              </a:ext>
            </a:extLst>
          </p:cNvPr>
          <p:cNvSpPr/>
          <p:nvPr/>
        </p:nvSpPr>
        <p:spPr>
          <a:xfrm rot="5400000">
            <a:off x="11494143" y="1974449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矩形: 圆角 340">
            <a:extLst>
              <a:ext uri="{FF2B5EF4-FFF2-40B4-BE49-F238E27FC236}">
                <a16:creationId xmlns:a16="http://schemas.microsoft.com/office/drawing/2014/main" id="{28E44DE6-F388-5316-9BEA-BB150CACF250}"/>
              </a:ext>
            </a:extLst>
          </p:cNvPr>
          <p:cNvSpPr/>
          <p:nvPr/>
        </p:nvSpPr>
        <p:spPr>
          <a:xfrm rot="5400000">
            <a:off x="11494616" y="143103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矩形: 圆角 341">
            <a:extLst>
              <a:ext uri="{FF2B5EF4-FFF2-40B4-BE49-F238E27FC236}">
                <a16:creationId xmlns:a16="http://schemas.microsoft.com/office/drawing/2014/main" id="{9CEC885F-7A63-0A05-FB52-2EADEF834C59}"/>
              </a:ext>
            </a:extLst>
          </p:cNvPr>
          <p:cNvSpPr/>
          <p:nvPr/>
        </p:nvSpPr>
        <p:spPr>
          <a:xfrm>
            <a:off x="10012489" y="1216544"/>
            <a:ext cx="810966" cy="1218273"/>
          </a:xfrm>
          <a:prstGeom prst="roundRect">
            <a:avLst>
              <a:gd name="adj" fmla="val 10102"/>
            </a:avLst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文本框 342">
            <a:extLst>
              <a:ext uri="{FF2B5EF4-FFF2-40B4-BE49-F238E27FC236}">
                <a16:creationId xmlns:a16="http://schemas.microsoft.com/office/drawing/2014/main" id="{7F86800F-23C1-785E-7DC0-22D0A960AC83}"/>
              </a:ext>
            </a:extLst>
          </p:cNvPr>
          <p:cNvSpPr txBox="1"/>
          <p:nvPr/>
        </p:nvSpPr>
        <p:spPr>
          <a:xfrm>
            <a:off x="10866782" y="747508"/>
            <a:ext cx="944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sum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4" name="直接箭头连接符 343">
            <a:extLst>
              <a:ext uri="{FF2B5EF4-FFF2-40B4-BE49-F238E27FC236}">
                <a16:creationId xmlns:a16="http://schemas.microsoft.com/office/drawing/2014/main" id="{F8E0752C-B3B9-3637-204B-8EC9B66BEEAE}"/>
              </a:ext>
            </a:extLst>
          </p:cNvPr>
          <p:cNvCxnSpPr>
            <a:cxnSpLocks/>
          </p:cNvCxnSpPr>
          <p:nvPr/>
        </p:nvCxnSpPr>
        <p:spPr>
          <a:xfrm flipH="1" flipV="1">
            <a:off x="4804009" y="3804629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文本框 344">
            <a:extLst>
              <a:ext uri="{FF2B5EF4-FFF2-40B4-BE49-F238E27FC236}">
                <a16:creationId xmlns:a16="http://schemas.microsoft.com/office/drawing/2014/main" id="{E5243A6C-31B2-50F6-BC42-79AAE35265A2}"/>
              </a:ext>
            </a:extLst>
          </p:cNvPr>
          <p:cNvSpPr txBox="1"/>
          <p:nvPr/>
        </p:nvSpPr>
        <p:spPr>
          <a:xfrm>
            <a:off x="5773244" y="4059033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46" name="矩形: 圆角 345">
            <a:extLst>
              <a:ext uri="{FF2B5EF4-FFF2-40B4-BE49-F238E27FC236}">
                <a16:creationId xmlns:a16="http://schemas.microsoft.com/office/drawing/2014/main" id="{1572C7C0-2BE3-A8A3-BF1B-3D88C4ED8BEF}"/>
              </a:ext>
            </a:extLst>
          </p:cNvPr>
          <p:cNvSpPr/>
          <p:nvPr/>
        </p:nvSpPr>
        <p:spPr>
          <a:xfrm>
            <a:off x="2730180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7" name="直接箭头连接符 346">
            <a:extLst>
              <a:ext uri="{FF2B5EF4-FFF2-40B4-BE49-F238E27FC236}">
                <a16:creationId xmlns:a16="http://schemas.microsoft.com/office/drawing/2014/main" id="{3A84CB98-D7DD-5ECE-5342-74433CE2AB84}"/>
              </a:ext>
            </a:extLst>
          </p:cNvPr>
          <p:cNvCxnSpPr>
            <a:cxnSpLocks/>
          </p:cNvCxnSpPr>
          <p:nvPr/>
        </p:nvCxnSpPr>
        <p:spPr>
          <a:xfrm flipV="1">
            <a:off x="2942899" y="2905458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矩形: 圆角 347">
            <a:extLst>
              <a:ext uri="{FF2B5EF4-FFF2-40B4-BE49-F238E27FC236}">
                <a16:creationId xmlns:a16="http://schemas.microsoft.com/office/drawing/2014/main" id="{2759DF13-5CB4-4027-531C-F27700A81C13}"/>
              </a:ext>
            </a:extLst>
          </p:cNvPr>
          <p:cNvSpPr/>
          <p:nvPr/>
        </p:nvSpPr>
        <p:spPr>
          <a:xfrm>
            <a:off x="2871996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9" name="矩形: 圆角 348">
            <a:extLst>
              <a:ext uri="{FF2B5EF4-FFF2-40B4-BE49-F238E27FC236}">
                <a16:creationId xmlns:a16="http://schemas.microsoft.com/office/drawing/2014/main" id="{B06DF019-92FF-3B5D-EDEB-CD0413327048}"/>
              </a:ext>
            </a:extLst>
          </p:cNvPr>
          <p:cNvSpPr/>
          <p:nvPr/>
        </p:nvSpPr>
        <p:spPr>
          <a:xfrm>
            <a:off x="3110517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0" name="直接箭头连接符 349">
            <a:extLst>
              <a:ext uri="{FF2B5EF4-FFF2-40B4-BE49-F238E27FC236}">
                <a16:creationId xmlns:a16="http://schemas.microsoft.com/office/drawing/2014/main" id="{9410407B-D7EC-BF7F-E2D2-E541C6E59A89}"/>
              </a:ext>
            </a:extLst>
          </p:cNvPr>
          <p:cNvCxnSpPr>
            <a:cxnSpLocks/>
          </p:cNvCxnSpPr>
          <p:nvPr/>
        </p:nvCxnSpPr>
        <p:spPr>
          <a:xfrm flipV="1">
            <a:off x="3323236" y="2905458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矩形: 圆角 350">
            <a:extLst>
              <a:ext uri="{FF2B5EF4-FFF2-40B4-BE49-F238E27FC236}">
                <a16:creationId xmlns:a16="http://schemas.microsoft.com/office/drawing/2014/main" id="{6CCBAB1C-A33F-51ED-B623-3EAE6858AF71}"/>
              </a:ext>
            </a:extLst>
          </p:cNvPr>
          <p:cNvSpPr/>
          <p:nvPr/>
        </p:nvSpPr>
        <p:spPr>
          <a:xfrm>
            <a:off x="3252333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2" name="矩形: 圆角 351">
            <a:extLst>
              <a:ext uri="{FF2B5EF4-FFF2-40B4-BE49-F238E27FC236}">
                <a16:creationId xmlns:a16="http://schemas.microsoft.com/office/drawing/2014/main" id="{530BDC74-FD41-2D11-E9AD-4B9864C113DC}"/>
              </a:ext>
            </a:extLst>
          </p:cNvPr>
          <p:cNvSpPr/>
          <p:nvPr/>
        </p:nvSpPr>
        <p:spPr>
          <a:xfrm>
            <a:off x="3876955" y="3112454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3" name="直接箭头连接符 352">
            <a:extLst>
              <a:ext uri="{FF2B5EF4-FFF2-40B4-BE49-F238E27FC236}">
                <a16:creationId xmlns:a16="http://schemas.microsoft.com/office/drawing/2014/main" id="{C4A1A858-F503-B31A-7DFF-F38C333FEDBE}"/>
              </a:ext>
            </a:extLst>
          </p:cNvPr>
          <p:cNvCxnSpPr>
            <a:cxnSpLocks/>
          </p:cNvCxnSpPr>
          <p:nvPr/>
        </p:nvCxnSpPr>
        <p:spPr>
          <a:xfrm flipV="1">
            <a:off x="4089674" y="2905461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矩形: 圆角 353">
            <a:extLst>
              <a:ext uri="{FF2B5EF4-FFF2-40B4-BE49-F238E27FC236}">
                <a16:creationId xmlns:a16="http://schemas.microsoft.com/office/drawing/2014/main" id="{FEE1CC71-1885-3AB7-3981-C346C3BAE5D6}"/>
              </a:ext>
            </a:extLst>
          </p:cNvPr>
          <p:cNvSpPr/>
          <p:nvPr/>
        </p:nvSpPr>
        <p:spPr>
          <a:xfrm>
            <a:off x="4018771" y="3112454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5" name="梯形 354">
            <a:extLst>
              <a:ext uri="{FF2B5EF4-FFF2-40B4-BE49-F238E27FC236}">
                <a16:creationId xmlns:a16="http://schemas.microsoft.com/office/drawing/2014/main" id="{EB08A481-F1DE-E42E-E12E-BA01DB72C998}"/>
              </a:ext>
            </a:extLst>
          </p:cNvPr>
          <p:cNvSpPr/>
          <p:nvPr/>
        </p:nvSpPr>
        <p:spPr>
          <a:xfrm>
            <a:off x="2793704" y="1471673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梯形 355">
            <a:extLst>
              <a:ext uri="{FF2B5EF4-FFF2-40B4-BE49-F238E27FC236}">
                <a16:creationId xmlns:a16="http://schemas.microsoft.com/office/drawing/2014/main" id="{B0ED06E8-6046-F96B-AC1A-4485F07606EA}"/>
              </a:ext>
            </a:extLst>
          </p:cNvPr>
          <p:cNvSpPr/>
          <p:nvPr/>
        </p:nvSpPr>
        <p:spPr>
          <a:xfrm>
            <a:off x="3175530" y="1471673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7" name="梯形 356">
            <a:extLst>
              <a:ext uri="{FF2B5EF4-FFF2-40B4-BE49-F238E27FC236}">
                <a16:creationId xmlns:a16="http://schemas.microsoft.com/office/drawing/2014/main" id="{3C462183-912F-25EC-58E8-D42738FD4438}"/>
              </a:ext>
            </a:extLst>
          </p:cNvPr>
          <p:cNvSpPr/>
          <p:nvPr/>
        </p:nvSpPr>
        <p:spPr>
          <a:xfrm>
            <a:off x="3939182" y="1471673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8" name="直接箭头连接符 357">
            <a:extLst>
              <a:ext uri="{FF2B5EF4-FFF2-40B4-BE49-F238E27FC236}">
                <a16:creationId xmlns:a16="http://schemas.microsoft.com/office/drawing/2014/main" id="{FB3BDA6B-B6C5-27A2-28C8-F359FC6CEB52}"/>
              </a:ext>
            </a:extLst>
          </p:cNvPr>
          <p:cNvCxnSpPr>
            <a:cxnSpLocks/>
          </p:cNvCxnSpPr>
          <p:nvPr/>
        </p:nvCxnSpPr>
        <p:spPr>
          <a:xfrm flipV="1">
            <a:off x="3324474" y="1266387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接箭头连接符 358">
            <a:extLst>
              <a:ext uri="{FF2B5EF4-FFF2-40B4-BE49-F238E27FC236}">
                <a16:creationId xmlns:a16="http://schemas.microsoft.com/office/drawing/2014/main" id="{5BFC96D0-E7F6-E5EE-37C4-C03BB92D6BCC}"/>
              </a:ext>
            </a:extLst>
          </p:cNvPr>
          <p:cNvCxnSpPr>
            <a:cxnSpLocks/>
          </p:cNvCxnSpPr>
          <p:nvPr/>
        </p:nvCxnSpPr>
        <p:spPr>
          <a:xfrm flipV="1">
            <a:off x="4088126" y="1266387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组合 359">
            <a:extLst>
              <a:ext uri="{FF2B5EF4-FFF2-40B4-BE49-F238E27FC236}">
                <a16:creationId xmlns:a16="http://schemas.microsoft.com/office/drawing/2014/main" id="{80042843-6BCD-FAEA-973A-BE7318B82D5D}"/>
              </a:ext>
            </a:extLst>
          </p:cNvPr>
          <p:cNvGrpSpPr>
            <a:grpSpLocks noChangeAspect="1"/>
          </p:cNvGrpSpPr>
          <p:nvPr/>
        </p:nvGrpSpPr>
        <p:grpSpPr>
          <a:xfrm>
            <a:off x="3592787" y="3475345"/>
            <a:ext cx="740487" cy="1539387"/>
            <a:chOff x="2071209" y="6264294"/>
            <a:chExt cx="740412" cy="1539237"/>
          </a:xfrm>
        </p:grpSpPr>
        <p:pic>
          <p:nvPicPr>
            <p:cNvPr id="361" name="图片 360">
              <a:extLst>
                <a:ext uri="{FF2B5EF4-FFF2-40B4-BE49-F238E27FC236}">
                  <a16:creationId xmlns:a16="http://schemas.microsoft.com/office/drawing/2014/main" id="{C59D7C72-CA07-052D-F15A-EC755F85A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11" y="6264294"/>
              <a:ext cx="352425" cy="352425"/>
            </a:xfrm>
            <a:prstGeom prst="rect">
              <a:avLst/>
            </a:prstGeom>
          </p:spPr>
        </p:pic>
        <p:pic>
          <p:nvPicPr>
            <p:cNvPr id="362" name="图片 361">
              <a:extLst>
                <a:ext uri="{FF2B5EF4-FFF2-40B4-BE49-F238E27FC236}">
                  <a16:creationId xmlns:a16="http://schemas.microsoft.com/office/drawing/2014/main" id="{130D4EA6-5751-5FD0-C21C-433741DF7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6" y="6264294"/>
              <a:ext cx="352425" cy="352425"/>
            </a:xfrm>
            <a:prstGeom prst="rect">
              <a:avLst/>
            </a:prstGeom>
          </p:spPr>
        </p:pic>
        <p:pic>
          <p:nvPicPr>
            <p:cNvPr id="363" name="图片 362">
              <a:extLst>
                <a:ext uri="{FF2B5EF4-FFF2-40B4-BE49-F238E27FC236}">
                  <a16:creationId xmlns:a16="http://schemas.microsoft.com/office/drawing/2014/main" id="{370C6F92-E0EB-4EC8-3CC1-212BF7789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10" y="6659897"/>
              <a:ext cx="352425" cy="352425"/>
            </a:xfrm>
            <a:prstGeom prst="rect">
              <a:avLst/>
            </a:prstGeom>
          </p:spPr>
        </p:pic>
        <p:pic>
          <p:nvPicPr>
            <p:cNvPr id="364" name="图片 363">
              <a:extLst>
                <a:ext uri="{FF2B5EF4-FFF2-40B4-BE49-F238E27FC236}">
                  <a16:creationId xmlns:a16="http://schemas.microsoft.com/office/drawing/2014/main" id="{4E2ECC65-9385-0F11-28E5-26D153744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6" y="6659897"/>
              <a:ext cx="352425" cy="352425"/>
            </a:xfrm>
            <a:prstGeom prst="rect">
              <a:avLst/>
            </a:prstGeom>
          </p:spPr>
        </p:pic>
        <p:pic>
          <p:nvPicPr>
            <p:cNvPr id="365" name="图片 364">
              <a:extLst>
                <a:ext uri="{FF2B5EF4-FFF2-40B4-BE49-F238E27FC236}">
                  <a16:creationId xmlns:a16="http://schemas.microsoft.com/office/drawing/2014/main" id="{7CB3CEC8-3B2A-E695-11AE-8C65F48A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10" y="7055501"/>
              <a:ext cx="352425" cy="352425"/>
            </a:xfrm>
            <a:prstGeom prst="rect">
              <a:avLst/>
            </a:prstGeom>
          </p:spPr>
        </p:pic>
        <p:pic>
          <p:nvPicPr>
            <p:cNvPr id="366" name="图片 365">
              <a:extLst>
                <a:ext uri="{FF2B5EF4-FFF2-40B4-BE49-F238E27FC236}">
                  <a16:creationId xmlns:a16="http://schemas.microsoft.com/office/drawing/2014/main" id="{90248054-0CE5-47BE-EB46-C8FBBD791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5" y="7055500"/>
              <a:ext cx="352425" cy="352425"/>
            </a:xfrm>
            <a:prstGeom prst="rect">
              <a:avLst/>
            </a:prstGeom>
          </p:spPr>
        </p:pic>
        <p:pic>
          <p:nvPicPr>
            <p:cNvPr id="367" name="图片 366">
              <a:extLst>
                <a:ext uri="{FF2B5EF4-FFF2-40B4-BE49-F238E27FC236}">
                  <a16:creationId xmlns:a16="http://schemas.microsoft.com/office/drawing/2014/main" id="{A7ED0681-159E-2FF0-6F19-7E28AE284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09" y="7451106"/>
              <a:ext cx="352425" cy="352425"/>
            </a:xfrm>
            <a:prstGeom prst="rect">
              <a:avLst/>
            </a:prstGeom>
          </p:spPr>
        </p:pic>
        <p:pic>
          <p:nvPicPr>
            <p:cNvPr id="368" name="图片 367">
              <a:extLst>
                <a:ext uri="{FF2B5EF4-FFF2-40B4-BE49-F238E27FC236}">
                  <a16:creationId xmlns:a16="http://schemas.microsoft.com/office/drawing/2014/main" id="{92941BEB-5CE1-2383-56D6-7E1222A2C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5" y="7451106"/>
              <a:ext cx="352425" cy="352425"/>
            </a:xfrm>
            <a:prstGeom prst="rect">
              <a:avLst/>
            </a:prstGeom>
          </p:spPr>
        </p:pic>
      </p:grpSp>
      <p:sp>
        <p:nvSpPr>
          <p:cNvPr id="369" name="文本框 368">
            <a:extLst>
              <a:ext uri="{FF2B5EF4-FFF2-40B4-BE49-F238E27FC236}">
                <a16:creationId xmlns:a16="http://schemas.microsoft.com/office/drawing/2014/main" id="{95E10EDC-D4DF-3DF6-D59C-F3A997A7FAD3}"/>
              </a:ext>
            </a:extLst>
          </p:cNvPr>
          <p:cNvSpPr txBox="1"/>
          <p:nvPr/>
        </p:nvSpPr>
        <p:spPr>
          <a:xfrm>
            <a:off x="3444695" y="3056168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70" name="文本框 369">
            <a:extLst>
              <a:ext uri="{FF2B5EF4-FFF2-40B4-BE49-F238E27FC236}">
                <a16:creationId xmlns:a16="http://schemas.microsoft.com/office/drawing/2014/main" id="{A0AA22CC-3260-94EE-C1F2-65DF8CE4C5F5}"/>
              </a:ext>
            </a:extLst>
          </p:cNvPr>
          <p:cNvSpPr txBox="1"/>
          <p:nvPr/>
        </p:nvSpPr>
        <p:spPr>
          <a:xfrm>
            <a:off x="3489273" y="1366983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71" name="矩形: 圆角 370">
            <a:extLst>
              <a:ext uri="{FF2B5EF4-FFF2-40B4-BE49-F238E27FC236}">
                <a16:creationId xmlns:a16="http://schemas.microsoft.com/office/drawing/2014/main" id="{310A51C1-1293-5523-B07E-106867F7A029}"/>
              </a:ext>
            </a:extLst>
          </p:cNvPr>
          <p:cNvSpPr/>
          <p:nvPr/>
        </p:nvSpPr>
        <p:spPr>
          <a:xfrm>
            <a:off x="4594525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2" name="直接箭头连接符 371">
            <a:extLst>
              <a:ext uri="{FF2B5EF4-FFF2-40B4-BE49-F238E27FC236}">
                <a16:creationId xmlns:a16="http://schemas.microsoft.com/office/drawing/2014/main" id="{A5BCD5DF-A6FF-A1CA-C85D-07D02B46AA14}"/>
              </a:ext>
            </a:extLst>
          </p:cNvPr>
          <p:cNvCxnSpPr>
            <a:cxnSpLocks/>
          </p:cNvCxnSpPr>
          <p:nvPr/>
        </p:nvCxnSpPr>
        <p:spPr>
          <a:xfrm flipV="1">
            <a:off x="4807244" y="2903769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矩形: 圆角 372">
            <a:extLst>
              <a:ext uri="{FF2B5EF4-FFF2-40B4-BE49-F238E27FC236}">
                <a16:creationId xmlns:a16="http://schemas.microsoft.com/office/drawing/2014/main" id="{D33FB7FA-5E5F-43CB-B5DE-24F8A0933CA2}"/>
              </a:ext>
            </a:extLst>
          </p:cNvPr>
          <p:cNvSpPr/>
          <p:nvPr/>
        </p:nvSpPr>
        <p:spPr>
          <a:xfrm>
            <a:off x="4736341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4" name="矩形: 圆角 373">
            <a:extLst>
              <a:ext uri="{FF2B5EF4-FFF2-40B4-BE49-F238E27FC236}">
                <a16:creationId xmlns:a16="http://schemas.microsoft.com/office/drawing/2014/main" id="{AB39B1BA-A88E-E03C-6B76-763AD0D506E8}"/>
              </a:ext>
            </a:extLst>
          </p:cNvPr>
          <p:cNvSpPr/>
          <p:nvPr/>
        </p:nvSpPr>
        <p:spPr>
          <a:xfrm>
            <a:off x="4981212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5" name="直接箭头连接符 374">
            <a:extLst>
              <a:ext uri="{FF2B5EF4-FFF2-40B4-BE49-F238E27FC236}">
                <a16:creationId xmlns:a16="http://schemas.microsoft.com/office/drawing/2014/main" id="{104EC321-C69A-F943-97A6-0ECF05CCF127}"/>
              </a:ext>
            </a:extLst>
          </p:cNvPr>
          <p:cNvCxnSpPr>
            <a:cxnSpLocks/>
          </p:cNvCxnSpPr>
          <p:nvPr/>
        </p:nvCxnSpPr>
        <p:spPr>
          <a:xfrm flipV="1">
            <a:off x="5193931" y="2903769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矩形: 圆角 375">
            <a:extLst>
              <a:ext uri="{FF2B5EF4-FFF2-40B4-BE49-F238E27FC236}">
                <a16:creationId xmlns:a16="http://schemas.microsoft.com/office/drawing/2014/main" id="{1D64BF64-7910-E167-2BCD-E64B839092A1}"/>
              </a:ext>
            </a:extLst>
          </p:cNvPr>
          <p:cNvSpPr/>
          <p:nvPr/>
        </p:nvSpPr>
        <p:spPr>
          <a:xfrm>
            <a:off x="5123028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7" name="直接箭头连接符 376">
            <a:extLst>
              <a:ext uri="{FF2B5EF4-FFF2-40B4-BE49-F238E27FC236}">
                <a16:creationId xmlns:a16="http://schemas.microsoft.com/office/drawing/2014/main" id="{726FF9AD-A4C0-B751-4451-9F68FBB14C18}"/>
              </a:ext>
            </a:extLst>
          </p:cNvPr>
          <p:cNvCxnSpPr>
            <a:cxnSpLocks/>
          </p:cNvCxnSpPr>
          <p:nvPr/>
        </p:nvCxnSpPr>
        <p:spPr>
          <a:xfrm flipV="1">
            <a:off x="6298189" y="2902188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矩形: 圆角 377">
            <a:extLst>
              <a:ext uri="{FF2B5EF4-FFF2-40B4-BE49-F238E27FC236}">
                <a16:creationId xmlns:a16="http://schemas.microsoft.com/office/drawing/2014/main" id="{2C98C444-2AE4-D291-8A0C-5FFFD5E4ACCC}"/>
              </a:ext>
            </a:extLst>
          </p:cNvPr>
          <p:cNvSpPr/>
          <p:nvPr/>
        </p:nvSpPr>
        <p:spPr>
          <a:xfrm>
            <a:off x="6229404" y="3109181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9" name="直接箭头连接符 378">
            <a:extLst>
              <a:ext uri="{FF2B5EF4-FFF2-40B4-BE49-F238E27FC236}">
                <a16:creationId xmlns:a16="http://schemas.microsoft.com/office/drawing/2014/main" id="{2760DB05-DBB8-4C38-7666-1D493056AC69}"/>
              </a:ext>
            </a:extLst>
          </p:cNvPr>
          <p:cNvCxnSpPr>
            <a:cxnSpLocks/>
          </p:cNvCxnSpPr>
          <p:nvPr/>
        </p:nvCxnSpPr>
        <p:spPr>
          <a:xfrm flipV="1">
            <a:off x="4806825" y="2219726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直接箭头连接符 379">
            <a:extLst>
              <a:ext uri="{FF2B5EF4-FFF2-40B4-BE49-F238E27FC236}">
                <a16:creationId xmlns:a16="http://schemas.microsoft.com/office/drawing/2014/main" id="{0BBEC0E0-FEE1-0AFC-4CF7-1B3F7BB9E182}"/>
              </a:ext>
            </a:extLst>
          </p:cNvPr>
          <p:cNvCxnSpPr>
            <a:cxnSpLocks/>
          </p:cNvCxnSpPr>
          <p:nvPr/>
        </p:nvCxnSpPr>
        <p:spPr>
          <a:xfrm flipV="1">
            <a:off x="5193363" y="2225970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文本框 380">
            <a:extLst>
              <a:ext uri="{FF2B5EF4-FFF2-40B4-BE49-F238E27FC236}">
                <a16:creationId xmlns:a16="http://schemas.microsoft.com/office/drawing/2014/main" id="{B7EABFB0-9C04-A17B-EFD0-9EB5B8CD3045}"/>
              </a:ext>
            </a:extLst>
          </p:cNvPr>
          <p:cNvSpPr txBox="1"/>
          <p:nvPr/>
        </p:nvSpPr>
        <p:spPr>
          <a:xfrm>
            <a:off x="5725081" y="3033262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pic>
        <p:nvPicPr>
          <p:cNvPr id="382" name="图片 381">
            <a:extLst>
              <a:ext uri="{FF2B5EF4-FFF2-40B4-BE49-F238E27FC236}">
                <a16:creationId xmlns:a16="http://schemas.microsoft.com/office/drawing/2014/main" id="{FEB401CE-C5D9-AE06-9970-DF3CEA7AE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368" y="4085576"/>
            <a:ext cx="353438" cy="353437"/>
          </a:xfrm>
          <a:prstGeom prst="rect">
            <a:avLst/>
          </a:prstGeom>
        </p:spPr>
      </p:pic>
      <p:cxnSp>
        <p:nvCxnSpPr>
          <p:cNvPr id="383" name="直接箭头连接符 382">
            <a:extLst>
              <a:ext uri="{FF2B5EF4-FFF2-40B4-BE49-F238E27FC236}">
                <a16:creationId xmlns:a16="http://schemas.microsoft.com/office/drawing/2014/main" id="{2188F48F-28EA-56D5-58AB-8FD8BF6DB6F3}"/>
              </a:ext>
            </a:extLst>
          </p:cNvPr>
          <p:cNvCxnSpPr>
            <a:cxnSpLocks/>
          </p:cNvCxnSpPr>
          <p:nvPr/>
        </p:nvCxnSpPr>
        <p:spPr>
          <a:xfrm flipH="1" flipV="1">
            <a:off x="5196418" y="3800260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接箭头连接符 383">
            <a:extLst>
              <a:ext uri="{FF2B5EF4-FFF2-40B4-BE49-F238E27FC236}">
                <a16:creationId xmlns:a16="http://schemas.microsoft.com/office/drawing/2014/main" id="{321D6CFF-7132-2027-7685-1D1B4FD7887F}"/>
              </a:ext>
            </a:extLst>
          </p:cNvPr>
          <p:cNvCxnSpPr>
            <a:cxnSpLocks/>
          </p:cNvCxnSpPr>
          <p:nvPr/>
        </p:nvCxnSpPr>
        <p:spPr>
          <a:xfrm flipV="1">
            <a:off x="5193363" y="3378633"/>
            <a:ext cx="0" cy="1390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5" name="组合 384">
            <a:extLst>
              <a:ext uri="{FF2B5EF4-FFF2-40B4-BE49-F238E27FC236}">
                <a16:creationId xmlns:a16="http://schemas.microsoft.com/office/drawing/2014/main" id="{0AC38BEC-09D7-098C-5458-2A4954A35F7E}"/>
              </a:ext>
            </a:extLst>
          </p:cNvPr>
          <p:cNvGrpSpPr/>
          <p:nvPr/>
        </p:nvGrpSpPr>
        <p:grpSpPr>
          <a:xfrm>
            <a:off x="6997573" y="784480"/>
            <a:ext cx="1969786" cy="3745104"/>
            <a:chOff x="7711420" y="453065"/>
            <a:chExt cx="1969786" cy="3830332"/>
          </a:xfrm>
        </p:grpSpPr>
        <p:sp>
          <p:nvSpPr>
            <p:cNvPr id="386" name="矩形: 圆角 385">
              <a:extLst>
                <a:ext uri="{FF2B5EF4-FFF2-40B4-BE49-F238E27FC236}">
                  <a16:creationId xmlns:a16="http://schemas.microsoft.com/office/drawing/2014/main" id="{11F9ABED-7800-5C81-0F72-EE18B3291C75}"/>
                </a:ext>
              </a:extLst>
            </p:cNvPr>
            <p:cNvSpPr/>
            <p:nvPr/>
          </p:nvSpPr>
          <p:spPr>
            <a:xfrm>
              <a:off x="7711420" y="453065"/>
              <a:ext cx="1969786" cy="3830332"/>
            </a:xfrm>
            <a:prstGeom prst="roundRect">
              <a:avLst>
                <a:gd name="adj" fmla="val 10350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7" name="直接箭头连接符 386">
              <a:extLst>
                <a:ext uri="{FF2B5EF4-FFF2-40B4-BE49-F238E27FC236}">
                  <a16:creationId xmlns:a16="http://schemas.microsoft.com/office/drawing/2014/main" id="{9B0D5980-4DCB-ACC3-9E76-76DF64870613}"/>
                </a:ext>
              </a:extLst>
            </p:cNvPr>
            <p:cNvCxnSpPr>
              <a:cxnSpLocks/>
              <a:stCxn id="392" idx="2"/>
            </p:cNvCxnSpPr>
            <p:nvPr/>
          </p:nvCxnSpPr>
          <p:spPr>
            <a:xfrm flipH="1" flipV="1">
              <a:off x="8762491" y="2333554"/>
              <a:ext cx="8307" cy="9199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箭头连接符 387">
              <a:extLst>
                <a:ext uri="{FF2B5EF4-FFF2-40B4-BE49-F238E27FC236}">
                  <a16:creationId xmlns:a16="http://schemas.microsoft.com/office/drawing/2014/main" id="{51B3DE77-3B0F-D594-A2BD-734B5F383E8B}"/>
                </a:ext>
              </a:extLst>
            </p:cNvPr>
            <p:cNvCxnSpPr>
              <a:cxnSpLocks/>
              <a:stCxn id="392" idx="2"/>
            </p:cNvCxnSpPr>
            <p:nvPr/>
          </p:nvCxnSpPr>
          <p:spPr>
            <a:xfrm flipH="1" flipV="1">
              <a:off x="8764522" y="2782046"/>
              <a:ext cx="6276" cy="471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箭头连接符 388">
              <a:extLst>
                <a:ext uri="{FF2B5EF4-FFF2-40B4-BE49-F238E27FC236}">
                  <a16:creationId xmlns:a16="http://schemas.microsoft.com/office/drawing/2014/main" id="{8FB16314-6166-98BE-4697-AA1A4E8513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9695" y="3260606"/>
              <a:ext cx="0" cy="7468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矩形: 圆角 389">
              <a:extLst>
                <a:ext uri="{FF2B5EF4-FFF2-40B4-BE49-F238E27FC236}">
                  <a16:creationId xmlns:a16="http://schemas.microsoft.com/office/drawing/2014/main" id="{A2668EB0-5C00-D2E2-E24F-147D990F0601}"/>
                </a:ext>
              </a:extLst>
            </p:cNvPr>
            <p:cNvSpPr/>
            <p:nvPr/>
          </p:nvSpPr>
          <p:spPr>
            <a:xfrm>
              <a:off x="8124450" y="3443740"/>
              <a:ext cx="1293023" cy="28729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1" name="矩形: 圆角 390">
              <a:extLst>
                <a:ext uri="{FF2B5EF4-FFF2-40B4-BE49-F238E27FC236}">
                  <a16:creationId xmlns:a16="http://schemas.microsoft.com/office/drawing/2014/main" id="{554289BD-282C-88F5-4D80-FD97063AB8CF}"/>
                </a:ext>
              </a:extLst>
            </p:cNvPr>
            <p:cNvSpPr/>
            <p:nvPr/>
          </p:nvSpPr>
          <p:spPr>
            <a:xfrm>
              <a:off x="8130181" y="2056278"/>
              <a:ext cx="1305525" cy="27727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2" name="矩形: 圆角 391">
              <a:extLst>
                <a:ext uri="{FF2B5EF4-FFF2-40B4-BE49-F238E27FC236}">
                  <a16:creationId xmlns:a16="http://schemas.microsoft.com/office/drawing/2014/main" id="{A1940050-D645-DB7F-697E-69871033AE18}"/>
                </a:ext>
              </a:extLst>
            </p:cNvPr>
            <p:cNvSpPr/>
            <p:nvPr/>
          </p:nvSpPr>
          <p:spPr>
            <a:xfrm>
              <a:off x="8124286" y="2949417"/>
              <a:ext cx="1293024" cy="30412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Self-Attention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3" name="矩形: 圆角 392">
              <a:extLst>
                <a:ext uri="{FF2B5EF4-FFF2-40B4-BE49-F238E27FC236}">
                  <a16:creationId xmlns:a16="http://schemas.microsoft.com/office/drawing/2014/main" id="{34F0C498-F296-0EFE-F650-4AFD6446848C}"/>
                </a:ext>
              </a:extLst>
            </p:cNvPr>
            <p:cNvSpPr/>
            <p:nvPr/>
          </p:nvSpPr>
          <p:spPr>
            <a:xfrm>
              <a:off x="7942426" y="1428146"/>
              <a:ext cx="733918" cy="30412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4" name="流程图: 汇总连接 393">
              <a:extLst>
                <a:ext uri="{FF2B5EF4-FFF2-40B4-BE49-F238E27FC236}">
                  <a16:creationId xmlns:a16="http://schemas.microsoft.com/office/drawing/2014/main" id="{22A59ADE-E628-3AD4-9589-81A15681983A}"/>
                </a:ext>
              </a:extLst>
            </p:cNvPr>
            <p:cNvSpPr/>
            <p:nvPr/>
          </p:nvSpPr>
          <p:spPr>
            <a:xfrm rot="18905619">
              <a:off x="8678169" y="2620157"/>
              <a:ext cx="173261" cy="170392"/>
            </a:xfrm>
            <a:prstGeom prst="flowChartSummingJunction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95" name="流程图: 汇总连接 394">
              <a:extLst>
                <a:ext uri="{FF2B5EF4-FFF2-40B4-BE49-F238E27FC236}">
                  <a16:creationId xmlns:a16="http://schemas.microsoft.com/office/drawing/2014/main" id="{135C60D6-C114-88BA-489D-4D15545A8299}"/>
                </a:ext>
              </a:extLst>
            </p:cNvPr>
            <p:cNvSpPr/>
            <p:nvPr/>
          </p:nvSpPr>
          <p:spPr>
            <a:xfrm rot="18905619">
              <a:off x="8677886" y="942205"/>
              <a:ext cx="173261" cy="170392"/>
            </a:xfrm>
            <a:prstGeom prst="flowChartSummingJunction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396" name="直接箭头连接符 395">
              <a:extLst>
                <a:ext uri="{FF2B5EF4-FFF2-40B4-BE49-F238E27FC236}">
                  <a16:creationId xmlns:a16="http://schemas.microsoft.com/office/drawing/2014/main" id="{9A80F281-8B19-4310-D866-E2638420F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239" y="751612"/>
              <a:ext cx="0" cy="1963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矩形: 圆角 396">
              <a:extLst>
                <a:ext uri="{FF2B5EF4-FFF2-40B4-BE49-F238E27FC236}">
                  <a16:creationId xmlns:a16="http://schemas.microsoft.com/office/drawing/2014/main" id="{B62027D6-5822-3E76-1BD2-C89964F3F703}"/>
                </a:ext>
              </a:extLst>
            </p:cNvPr>
            <p:cNvSpPr/>
            <p:nvPr/>
          </p:nvSpPr>
          <p:spPr>
            <a:xfrm>
              <a:off x="8820440" y="1429211"/>
              <a:ext cx="753103" cy="304126"/>
            </a:xfrm>
            <a:prstGeom prst="roundRect">
              <a:avLst/>
            </a:prstGeom>
            <a:solidFill>
              <a:srgbClr val="FFF2CC"/>
            </a:solidFill>
            <a:ln w="19050"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MoAE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8" name="连接符: 肘形 397">
              <a:extLst>
                <a:ext uri="{FF2B5EF4-FFF2-40B4-BE49-F238E27FC236}">
                  <a16:creationId xmlns:a16="http://schemas.microsoft.com/office/drawing/2014/main" id="{C775D00A-D236-E131-BF91-4B8AC3A9DF64}"/>
                </a:ext>
              </a:extLst>
            </p:cNvPr>
            <p:cNvCxnSpPr>
              <a:cxnSpLocks/>
              <a:stCxn id="390" idx="2"/>
              <a:endCxn id="394" idx="1"/>
            </p:cNvCxnSpPr>
            <p:nvPr/>
          </p:nvCxnSpPr>
          <p:spPr>
            <a:xfrm rot="5400000" flipH="1">
              <a:off x="8211653" y="3171728"/>
              <a:ext cx="1025823" cy="92794"/>
            </a:xfrm>
            <a:prstGeom prst="bentConnector5">
              <a:avLst>
                <a:gd name="adj1" fmla="val -13150"/>
                <a:gd name="adj2" fmla="val 986866"/>
                <a:gd name="adj3" fmla="val 1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连接符: 肘形 398">
              <a:extLst>
                <a:ext uri="{FF2B5EF4-FFF2-40B4-BE49-F238E27FC236}">
                  <a16:creationId xmlns:a16="http://schemas.microsoft.com/office/drawing/2014/main" id="{3A596953-0AB0-607A-E5E1-B5E0E382223E}"/>
                </a:ext>
              </a:extLst>
            </p:cNvPr>
            <p:cNvCxnSpPr>
              <a:cxnSpLocks/>
              <a:stCxn id="394" idx="7"/>
              <a:endCxn id="395" idx="1"/>
            </p:cNvCxnSpPr>
            <p:nvPr/>
          </p:nvCxnSpPr>
          <p:spPr>
            <a:xfrm rot="16200000" flipV="1">
              <a:off x="7924967" y="1780181"/>
              <a:ext cx="1592894" cy="87056"/>
            </a:xfrm>
            <a:prstGeom prst="bentConnector5">
              <a:avLst>
                <a:gd name="adj1" fmla="val 6156"/>
                <a:gd name="adj2" fmla="val 1044592"/>
                <a:gd name="adj3" fmla="val 10019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连接符: 肘形 399">
              <a:extLst>
                <a:ext uri="{FF2B5EF4-FFF2-40B4-BE49-F238E27FC236}">
                  <a16:creationId xmlns:a16="http://schemas.microsoft.com/office/drawing/2014/main" id="{E37897E9-3E5B-DD42-5582-515BC3570D2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350644" y="1658197"/>
              <a:ext cx="324006" cy="472156"/>
            </a:xfrm>
            <a:prstGeom prst="bentConnector3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连接符: 肘形 400">
              <a:extLst>
                <a:ext uri="{FF2B5EF4-FFF2-40B4-BE49-F238E27FC236}">
                  <a16:creationId xmlns:a16="http://schemas.microsoft.com/office/drawing/2014/main" id="{A4D3FBCD-8915-4618-D710-8782BB22C54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349472" y="1042877"/>
              <a:ext cx="315548" cy="454990"/>
            </a:xfrm>
            <a:prstGeom prst="bentConnector3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连接符: 肘形 401">
              <a:extLst>
                <a:ext uri="{FF2B5EF4-FFF2-40B4-BE49-F238E27FC236}">
                  <a16:creationId xmlns:a16="http://schemas.microsoft.com/office/drawing/2014/main" id="{C9A94102-019D-7025-E39B-1E6EDF13F4C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855187" y="1054596"/>
              <a:ext cx="316613" cy="432617"/>
            </a:xfrm>
            <a:prstGeom prst="bentConnector3">
              <a:avLst/>
            </a:prstGeom>
            <a:ln w="1905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连接符: 肘形 402">
              <a:extLst>
                <a:ext uri="{FF2B5EF4-FFF2-40B4-BE49-F238E27FC236}">
                  <a16:creationId xmlns:a16="http://schemas.microsoft.com/office/drawing/2014/main" id="{11A3FD09-CCA7-B5B0-9B74-C73F347966B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46095" y="1686609"/>
              <a:ext cx="322941" cy="415451"/>
            </a:xfrm>
            <a:prstGeom prst="bentConnector3">
              <a:avLst>
                <a:gd name="adj1" fmla="val 50645"/>
              </a:avLst>
            </a:prstGeom>
            <a:ln w="1905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矩形: 圆角 403">
              <a:extLst>
                <a:ext uri="{FF2B5EF4-FFF2-40B4-BE49-F238E27FC236}">
                  <a16:creationId xmlns:a16="http://schemas.microsoft.com/office/drawing/2014/main" id="{5548F601-A2B5-2D39-864B-6A3997765E84}"/>
                </a:ext>
              </a:extLst>
            </p:cNvPr>
            <p:cNvSpPr/>
            <p:nvPr/>
          </p:nvSpPr>
          <p:spPr>
            <a:xfrm>
              <a:off x="8296639" y="3962125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矩形: 圆角 404">
              <a:extLst>
                <a:ext uri="{FF2B5EF4-FFF2-40B4-BE49-F238E27FC236}">
                  <a16:creationId xmlns:a16="http://schemas.microsoft.com/office/drawing/2014/main" id="{62D4362D-2AF7-58AA-6BDD-1242EC6FC6AC}"/>
                </a:ext>
              </a:extLst>
            </p:cNvPr>
            <p:cNvSpPr/>
            <p:nvPr/>
          </p:nvSpPr>
          <p:spPr>
            <a:xfrm>
              <a:off x="8536016" y="3962125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矩形: 圆角 405">
              <a:extLst>
                <a:ext uri="{FF2B5EF4-FFF2-40B4-BE49-F238E27FC236}">
                  <a16:creationId xmlns:a16="http://schemas.microsoft.com/office/drawing/2014/main" id="{4F629D0D-5E80-3F3F-ACF7-58AB2B052AFC}"/>
                </a:ext>
              </a:extLst>
            </p:cNvPr>
            <p:cNvSpPr/>
            <p:nvPr/>
          </p:nvSpPr>
          <p:spPr>
            <a:xfrm>
              <a:off x="8052528" y="3967360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矩形: 圆角 406">
              <a:extLst>
                <a:ext uri="{FF2B5EF4-FFF2-40B4-BE49-F238E27FC236}">
                  <a16:creationId xmlns:a16="http://schemas.microsoft.com/office/drawing/2014/main" id="{E75781FC-3E21-62BE-4987-57111633E56E}"/>
                </a:ext>
              </a:extLst>
            </p:cNvPr>
            <p:cNvSpPr/>
            <p:nvPr/>
          </p:nvSpPr>
          <p:spPr>
            <a:xfrm>
              <a:off x="8883736" y="3958295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8" name="矩形: 圆角 407">
              <a:extLst>
                <a:ext uri="{FF2B5EF4-FFF2-40B4-BE49-F238E27FC236}">
                  <a16:creationId xmlns:a16="http://schemas.microsoft.com/office/drawing/2014/main" id="{9127AA42-B54B-D2A7-9076-A31FEC8BE5B5}"/>
                </a:ext>
              </a:extLst>
            </p:cNvPr>
            <p:cNvSpPr/>
            <p:nvPr/>
          </p:nvSpPr>
          <p:spPr>
            <a:xfrm>
              <a:off x="9130582" y="3954427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9" name="矩形: 圆角 408">
              <a:extLst>
                <a:ext uri="{FF2B5EF4-FFF2-40B4-BE49-F238E27FC236}">
                  <a16:creationId xmlns:a16="http://schemas.microsoft.com/office/drawing/2014/main" id="{592DFE87-7975-5D93-3AC3-15FCFDB715C7}"/>
                </a:ext>
              </a:extLst>
            </p:cNvPr>
            <p:cNvSpPr/>
            <p:nvPr/>
          </p:nvSpPr>
          <p:spPr>
            <a:xfrm>
              <a:off x="9382620" y="3954221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0" name="矩形: 圆角 409">
              <a:extLst>
                <a:ext uri="{FF2B5EF4-FFF2-40B4-BE49-F238E27FC236}">
                  <a16:creationId xmlns:a16="http://schemas.microsoft.com/office/drawing/2014/main" id="{BC3B2630-1647-AA23-EF94-FAA401034872}"/>
                </a:ext>
              </a:extLst>
            </p:cNvPr>
            <p:cNvSpPr/>
            <p:nvPr/>
          </p:nvSpPr>
          <p:spPr>
            <a:xfrm>
              <a:off x="8279534" y="571878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" name="矩形: 圆角 410">
              <a:extLst>
                <a:ext uri="{FF2B5EF4-FFF2-40B4-BE49-F238E27FC236}">
                  <a16:creationId xmlns:a16="http://schemas.microsoft.com/office/drawing/2014/main" id="{F2C80B8F-DFE0-10FD-3790-87A8352A0107}"/>
                </a:ext>
              </a:extLst>
            </p:cNvPr>
            <p:cNvSpPr/>
            <p:nvPr/>
          </p:nvSpPr>
          <p:spPr>
            <a:xfrm>
              <a:off x="8518911" y="571878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矩形: 圆角 411">
              <a:extLst>
                <a:ext uri="{FF2B5EF4-FFF2-40B4-BE49-F238E27FC236}">
                  <a16:creationId xmlns:a16="http://schemas.microsoft.com/office/drawing/2014/main" id="{423358D1-5204-8170-6FDC-0463E5A12200}"/>
                </a:ext>
              </a:extLst>
            </p:cNvPr>
            <p:cNvSpPr/>
            <p:nvPr/>
          </p:nvSpPr>
          <p:spPr>
            <a:xfrm>
              <a:off x="8035423" y="577113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矩形: 圆角 412">
              <a:extLst>
                <a:ext uri="{FF2B5EF4-FFF2-40B4-BE49-F238E27FC236}">
                  <a16:creationId xmlns:a16="http://schemas.microsoft.com/office/drawing/2014/main" id="{D62763BE-3BD1-6E18-2BD6-073E780BF1D7}"/>
                </a:ext>
              </a:extLst>
            </p:cNvPr>
            <p:cNvSpPr/>
            <p:nvPr/>
          </p:nvSpPr>
          <p:spPr>
            <a:xfrm>
              <a:off x="8866631" y="568049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" name="矩形: 圆角 413">
              <a:extLst>
                <a:ext uri="{FF2B5EF4-FFF2-40B4-BE49-F238E27FC236}">
                  <a16:creationId xmlns:a16="http://schemas.microsoft.com/office/drawing/2014/main" id="{55BDBEE3-CC6A-5212-7A27-226AB2D9F258}"/>
                </a:ext>
              </a:extLst>
            </p:cNvPr>
            <p:cNvSpPr/>
            <p:nvPr/>
          </p:nvSpPr>
          <p:spPr>
            <a:xfrm>
              <a:off x="9113477" y="564180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" name="矩形: 圆角 414">
              <a:extLst>
                <a:ext uri="{FF2B5EF4-FFF2-40B4-BE49-F238E27FC236}">
                  <a16:creationId xmlns:a16="http://schemas.microsoft.com/office/drawing/2014/main" id="{179DEB87-76C8-81BF-66D6-9B24E45F06CD}"/>
                </a:ext>
              </a:extLst>
            </p:cNvPr>
            <p:cNvSpPr/>
            <p:nvPr/>
          </p:nvSpPr>
          <p:spPr>
            <a:xfrm>
              <a:off x="9365515" y="563974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6" name="矩形: 圆角 415">
            <a:extLst>
              <a:ext uri="{FF2B5EF4-FFF2-40B4-BE49-F238E27FC236}">
                <a16:creationId xmlns:a16="http://schemas.microsoft.com/office/drawing/2014/main" id="{62116E94-B4C5-5AEF-A21D-E39EF0342E5B}"/>
              </a:ext>
            </a:extLst>
          </p:cNvPr>
          <p:cNvSpPr/>
          <p:nvPr/>
        </p:nvSpPr>
        <p:spPr>
          <a:xfrm>
            <a:off x="5704919" y="1320371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17" name="矩形: 圆角 416">
            <a:extLst>
              <a:ext uri="{FF2B5EF4-FFF2-40B4-BE49-F238E27FC236}">
                <a16:creationId xmlns:a16="http://schemas.microsoft.com/office/drawing/2014/main" id="{6BCA9959-6437-4B83-CF17-521B337B6F25}"/>
              </a:ext>
            </a:extLst>
          </p:cNvPr>
          <p:cNvSpPr/>
          <p:nvPr/>
        </p:nvSpPr>
        <p:spPr>
          <a:xfrm>
            <a:off x="4735792" y="1320371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8" name="文本框 417">
            <a:extLst>
              <a:ext uri="{FF2B5EF4-FFF2-40B4-BE49-F238E27FC236}">
                <a16:creationId xmlns:a16="http://schemas.microsoft.com/office/drawing/2014/main" id="{A94756C7-5059-BB00-8EAF-E3AF02F0C7A7}"/>
              </a:ext>
            </a:extLst>
          </p:cNvPr>
          <p:cNvSpPr txBox="1"/>
          <p:nvPr/>
        </p:nvSpPr>
        <p:spPr>
          <a:xfrm>
            <a:off x="5806076" y="1212642"/>
            <a:ext cx="88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" name="文本框 418">
            <a:extLst>
              <a:ext uri="{FF2B5EF4-FFF2-40B4-BE49-F238E27FC236}">
                <a16:creationId xmlns:a16="http://schemas.microsoft.com/office/drawing/2014/main" id="{7394EA4F-7065-E18C-BAA2-CDCDC937C2CC}"/>
              </a:ext>
            </a:extLst>
          </p:cNvPr>
          <p:cNvSpPr txBox="1"/>
          <p:nvPr/>
        </p:nvSpPr>
        <p:spPr>
          <a:xfrm>
            <a:off x="4815509" y="1212641"/>
            <a:ext cx="88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CLS Token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0" name="文本框 419">
            <a:extLst>
              <a:ext uri="{FF2B5EF4-FFF2-40B4-BE49-F238E27FC236}">
                <a16:creationId xmlns:a16="http://schemas.microsoft.com/office/drawing/2014/main" id="{E4D7EF0F-131D-201F-B645-4020A384FFCE}"/>
              </a:ext>
            </a:extLst>
          </p:cNvPr>
          <p:cNvSpPr txBox="1"/>
          <p:nvPr/>
        </p:nvSpPr>
        <p:spPr>
          <a:xfrm>
            <a:off x="5821951" y="749187"/>
            <a:ext cx="83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Head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1" name="矩形: 圆角 420">
            <a:extLst>
              <a:ext uri="{FF2B5EF4-FFF2-40B4-BE49-F238E27FC236}">
                <a16:creationId xmlns:a16="http://schemas.microsoft.com/office/drawing/2014/main" id="{DA494168-4E34-D946-A8A7-353074025324}"/>
              </a:ext>
            </a:extLst>
          </p:cNvPr>
          <p:cNvSpPr/>
          <p:nvPr/>
        </p:nvSpPr>
        <p:spPr>
          <a:xfrm>
            <a:off x="4739848" y="870327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2" name="文本框 421">
            <a:extLst>
              <a:ext uri="{FF2B5EF4-FFF2-40B4-BE49-F238E27FC236}">
                <a16:creationId xmlns:a16="http://schemas.microsoft.com/office/drawing/2014/main" id="{BAC6F3A4-AB18-45F4-8D67-6C05250A4C3A}"/>
              </a:ext>
            </a:extLst>
          </p:cNvPr>
          <p:cNvSpPr txBox="1"/>
          <p:nvPr/>
        </p:nvSpPr>
        <p:spPr>
          <a:xfrm>
            <a:off x="4898347" y="770257"/>
            <a:ext cx="66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3" name="矩形 422">
            <a:extLst>
              <a:ext uri="{FF2B5EF4-FFF2-40B4-BE49-F238E27FC236}">
                <a16:creationId xmlns:a16="http://schemas.microsoft.com/office/drawing/2014/main" id="{6E55D6C2-E96A-B08D-6518-D43CA45D6A56}"/>
              </a:ext>
            </a:extLst>
          </p:cNvPr>
          <p:cNvSpPr/>
          <p:nvPr/>
        </p:nvSpPr>
        <p:spPr>
          <a:xfrm>
            <a:off x="4671601" y="767546"/>
            <a:ext cx="1976907" cy="943834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4" name="梯形 423">
            <a:extLst>
              <a:ext uri="{FF2B5EF4-FFF2-40B4-BE49-F238E27FC236}">
                <a16:creationId xmlns:a16="http://schemas.microsoft.com/office/drawing/2014/main" id="{C80D3E28-FB98-4922-486D-57A7C6A89D66}"/>
              </a:ext>
            </a:extLst>
          </p:cNvPr>
          <p:cNvSpPr/>
          <p:nvPr/>
        </p:nvSpPr>
        <p:spPr>
          <a:xfrm>
            <a:off x="5623348" y="921776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5" name="图片 424">
            <a:extLst>
              <a:ext uri="{FF2B5EF4-FFF2-40B4-BE49-F238E27FC236}">
                <a16:creationId xmlns:a16="http://schemas.microsoft.com/office/drawing/2014/main" id="{38B9659F-0EC8-A8E6-53D7-EAECB736C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477" y="4082370"/>
            <a:ext cx="353438" cy="353437"/>
          </a:xfrm>
          <a:prstGeom prst="rect">
            <a:avLst/>
          </a:prstGeom>
        </p:spPr>
      </p:pic>
      <p:sp>
        <p:nvSpPr>
          <p:cNvPr id="426" name="矩形: 圆角 425">
            <a:extLst>
              <a:ext uri="{FF2B5EF4-FFF2-40B4-BE49-F238E27FC236}">
                <a16:creationId xmlns:a16="http://schemas.microsoft.com/office/drawing/2014/main" id="{AEA013EF-B4CF-9D52-FBBB-144914D6D846}"/>
              </a:ext>
            </a:extLst>
          </p:cNvPr>
          <p:cNvSpPr/>
          <p:nvPr/>
        </p:nvSpPr>
        <p:spPr>
          <a:xfrm>
            <a:off x="5390865" y="310451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7" name="直接箭头连接符 426">
            <a:extLst>
              <a:ext uri="{FF2B5EF4-FFF2-40B4-BE49-F238E27FC236}">
                <a16:creationId xmlns:a16="http://schemas.microsoft.com/office/drawing/2014/main" id="{8116E20D-3B25-8022-2016-6E3F2C18DA38}"/>
              </a:ext>
            </a:extLst>
          </p:cNvPr>
          <p:cNvCxnSpPr>
            <a:cxnSpLocks/>
          </p:cNvCxnSpPr>
          <p:nvPr/>
        </p:nvCxnSpPr>
        <p:spPr>
          <a:xfrm flipV="1">
            <a:off x="5603584" y="2897523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矩形: 圆角 427">
            <a:extLst>
              <a:ext uri="{FF2B5EF4-FFF2-40B4-BE49-F238E27FC236}">
                <a16:creationId xmlns:a16="http://schemas.microsoft.com/office/drawing/2014/main" id="{BE862E2B-5E36-AE07-1862-F5DFBBC377FA}"/>
              </a:ext>
            </a:extLst>
          </p:cNvPr>
          <p:cNvSpPr/>
          <p:nvPr/>
        </p:nvSpPr>
        <p:spPr>
          <a:xfrm>
            <a:off x="5532681" y="310451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9" name="直接箭头连接符 428">
            <a:extLst>
              <a:ext uri="{FF2B5EF4-FFF2-40B4-BE49-F238E27FC236}">
                <a16:creationId xmlns:a16="http://schemas.microsoft.com/office/drawing/2014/main" id="{E07CC673-56CF-E948-0D88-83C509E44761}"/>
              </a:ext>
            </a:extLst>
          </p:cNvPr>
          <p:cNvCxnSpPr>
            <a:cxnSpLocks/>
          </p:cNvCxnSpPr>
          <p:nvPr/>
        </p:nvCxnSpPr>
        <p:spPr>
          <a:xfrm flipV="1">
            <a:off x="5603016" y="2219724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>
            <a:extLst>
              <a:ext uri="{FF2B5EF4-FFF2-40B4-BE49-F238E27FC236}">
                <a16:creationId xmlns:a16="http://schemas.microsoft.com/office/drawing/2014/main" id="{E88ACA7D-65BF-5AAC-6991-53C7238060E4}"/>
              </a:ext>
            </a:extLst>
          </p:cNvPr>
          <p:cNvCxnSpPr>
            <a:cxnSpLocks/>
          </p:cNvCxnSpPr>
          <p:nvPr/>
        </p:nvCxnSpPr>
        <p:spPr>
          <a:xfrm flipH="1" flipV="1">
            <a:off x="5606071" y="3794014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>
            <a:extLst>
              <a:ext uri="{FF2B5EF4-FFF2-40B4-BE49-F238E27FC236}">
                <a16:creationId xmlns:a16="http://schemas.microsoft.com/office/drawing/2014/main" id="{32324846-7D37-8322-49DF-4CE5287F5256}"/>
              </a:ext>
            </a:extLst>
          </p:cNvPr>
          <p:cNvCxnSpPr>
            <a:cxnSpLocks/>
          </p:cNvCxnSpPr>
          <p:nvPr/>
        </p:nvCxnSpPr>
        <p:spPr>
          <a:xfrm flipV="1">
            <a:off x="5603016" y="3372387"/>
            <a:ext cx="0" cy="1390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2" name="箭头: 右 431">
            <a:extLst>
              <a:ext uri="{FF2B5EF4-FFF2-40B4-BE49-F238E27FC236}">
                <a16:creationId xmlns:a16="http://schemas.microsoft.com/office/drawing/2014/main" id="{D80513D7-E873-AEDD-08D7-ED3E4DD08F28}"/>
              </a:ext>
            </a:extLst>
          </p:cNvPr>
          <p:cNvSpPr/>
          <p:nvPr/>
        </p:nvSpPr>
        <p:spPr>
          <a:xfrm rot="10800000">
            <a:off x="6646457" y="1940446"/>
            <a:ext cx="361701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3" name="直接连接符 432">
            <a:extLst>
              <a:ext uri="{FF2B5EF4-FFF2-40B4-BE49-F238E27FC236}">
                <a16:creationId xmlns:a16="http://schemas.microsoft.com/office/drawing/2014/main" id="{984F6BD2-7E1C-4DF6-1B8B-AFE09A9F4D63}"/>
              </a:ext>
            </a:extLst>
          </p:cNvPr>
          <p:cNvCxnSpPr>
            <a:cxnSpLocks/>
          </p:cNvCxnSpPr>
          <p:nvPr/>
        </p:nvCxnSpPr>
        <p:spPr>
          <a:xfrm>
            <a:off x="2484060" y="702082"/>
            <a:ext cx="0" cy="4374942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矩形: 剪去对角 433">
            <a:extLst>
              <a:ext uri="{FF2B5EF4-FFF2-40B4-BE49-F238E27FC236}">
                <a16:creationId xmlns:a16="http://schemas.microsoft.com/office/drawing/2014/main" id="{DEC4A150-65C9-1391-E779-AA1E63FDE59F}"/>
              </a:ext>
            </a:extLst>
          </p:cNvPr>
          <p:cNvSpPr/>
          <p:nvPr/>
        </p:nvSpPr>
        <p:spPr>
          <a:xfrm rot="10800000">
            <a:off x="179514" y="703552"/>
            <a:ext cx="11832971" cy="4374942"/>
          </a:xfrm>
          <a:prstGeom prst="snip2DiagRect">
            <a:avLst>
              <a:gd name="adj1" fmla="val 18368"/>
              <a:gd name="adj2" fmla="val 0"/>
            </a:avLst>
          </a:prstGeom>
          <a:noFill/>
          <a:ln w="1905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5" name="直接箭头连接符 434">
            <a:extLst>
              <a:ext uri="{FF2B5EF4-FFF2-40B4-BE49-F238E27FC236}">
                <a16:creationId xmlns:a16="http://schemas.microsoft.com/office/drawing/2014/main" id="{FA2AC95A-AE3A-0795-BD04-463AB9B70E95}"/>
              </a:ext>
            </a:extLst>
          </p:cNvPr>
          <p:cNvCxnSpPr>
            <a:cxnSpLocks/>
          </p:cNvCxnSpPr>
          <p:nvPr/>
        </p:nvCxnSpPr>
        <p:spPr>
          <a:xfrm>
            <a:off x="524959" y="3144104"/>
            <a:ext cx="18110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直接箭头连接符 435">
            <a:extLst>
              <a:ext uri="{FF2B5EF4-FFF2-40B4-BE49-F238E27FC236}">
                <a16:creationId xmlns:a16="http://schemas.microsoft.com/office/drawing/2014/main" id="{7DA619EB-7AED-9669-7BDF-9D2D594582E4}"/>
              </a:ext>
            </a:extLst>
          </p:cNvPr>
          <p:cNvCxnSpPr>
            <a:cxnSpLocks/>
          </p:cNvCxnSpPr>
          <p:nvPr/>
        </p:nvCxnSpPr>
        <p:spPr>
          <a:xfrm flipV="1">
            <a:off x="719342" y="1519634"/>
            <a:ext cx="0" cy="18188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矩形 436">
            <a:extLst>
              <a:ext uri="{FF2B5EF4-FFF2-40B4-BE49-F238E27FC236}">
                <a16:creationId xmlns:a16="http://schemas.microsoft.com/office/drawing/2014/main" id="{D287AD68-150F-2A4C-2E32-26A0F7C5F26D}"/>
              </a:ext>
            </a:extLst>
          </p:cNvPr>
          <p:cNvSpPr/>
          <p:nvPr/>
        </p:nvSpPr>
        <p:spPr>
          <a:xfrm>
            <a:off x="740145" y="1817821"/>
            <a:ext cx="1306972" cy="1306973"/>
          </a:xfrm>
          <a:prstGeom prst="rect">
            <a:avLst/>
          </a:prstGeom>
          <a:gradFill flip="none" rotWithShape="1">
            <a:gsLst>
              <a:gs pos="100000">
                <a:srgbClr val="870102">
                  <a:lumMod val="100000"/>
                </a:srgbClr>
              </a:gs>
              <a:gs pos="78000">
                <a:srgbClr val="E10001"/>
              </a:gs>
              <a:gs pos="36000">
                <a:srgbClr val="02BDFE"/>
              </a:gs>
              <a:gs pos="0">
                <a:srgbClr val="0013F7"/>
              </a:gs>
              <a:gs pos="44000">
                <a:srgbClr val="2DFFD2"/>
              </a:gs>
              <a:gs pos="56000">
                <a:srgbClr val="8DFF73"/>
              </a:gs>
              <a:gs pos="66000">
                <a:srgbClr val="FFF102"/>
              </a:gs>
              <a:gs pos="70000">
                <a:srgbClr val="FFB001"/>
              </a:gs>
              <a:gs pos="74000">
                <a:srgbClr val="FF480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8" name="文本框 437">
            <a:extLst>
              <a:ext uri="{FF2B5EF4-FFF2-40B4-BE49-F238E27FC236}">
                <a16:creationId xmlns:a16="http://schemas.microsoft.com/office/drawing/2014/main" id="{D51CD407-3520-7575-8399-8BF7F6407280}"/>
              </a:ext>
            </a:extLst>
          </p:cNvPr>
          <p:cNvSpPr txBox="1"/>
          <p:nvPr/>
        </p:nvSpPr>
        <p:spPr>
          <a:xfrm>
            <a:off x="1122648" y="3156458"/>
            <a:ext cx="1350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(Time Moment)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9" name="文本框 438">
            <a:extLst>
              <a:ext uri="{FF2B5EF4-FFF2-40B4-BE49-F238E27FC236}">
                <a16:creationId xmlns:a16="http://schemas.microsoft.com/office/drawing/2014/main" id="{B50C0AF8-CE37-24E9-807F-086966B87540}"/>
              </a:ext>
            </a:extLst>
          </p:cNvPr>
          <p:cNvSpPr txBox="1"/>
          <p:nvPr/>
        </p:nvSpPr>
        <p:spPr>
          <a:xfrm rot="16200000">
            <a:off x="-201809" y="2101988"/>
            <a:ext cx="127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(Time Interval)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" name="矩形 439">
            <a:extLst>
              <a:ext uri="{FF2B5EF4-FFF2-40B4-BE49-F238E27FC236}">
                <a16:creationId xmlns:a16="http://schemas.microsoft.com/office/drawing/2014/main" id="{8C999FAB-C4E5-AA01-0106-57B73E8D5F33}"/>
              </a:ext>
            </a:extLst>
          </p:cNvPr>
          <p:cNvSpPr/>
          <p:nvPr/>
        </p:nvSpPr>
        <p:spPr>
          <a:xfrm>
            <a:off x="741175" y="1817807"/>
            <a:ext cx="1306972" cy="1306973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1" name="文本框 440">
            <a:extLst>
              <a:ext uri="{FF2B5EF4-FFF2-40B4-BE49-F238E27FC236}">
                <a16:creationId xmlns:a16="http://schemas.microsoft.com/office/drawing/2014/main" id="{CA966E0F-CDD9-61D9-31F5-333335F68858}"/>
              </a:ext>
            </a:extLst>
          </p:cNvPr>
          <p:cNvSpPr txBox="1"/>
          <p:nvPr/>
        </p:nvSpPr>
        <p:spPr>
          <a:xfrm>
            <a:off x="719342" y="3994564"/>
            <a:ext cx="1327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weight</a:t>
            </a:r>
          </a:p>
        </p:txBody>
      </p:sp>
      <p:grpSp>
        <p:nvGrpSpPr>
          <p:cNvPr id="442" name="组合 441">
            <a:extLst>
              <a:ext uri="{FF2B5EF4-FFF2-40B4-BE49-F238E27FC236}">
                <a16:creationId xmlns:a16="http://schemas.microsoft.com/office/drawing/2014/main" id="{E6AF43BE-B2E6-4EDD-A9E9-230C09705D1A}"/>
              </a:ext>
            </a:extLst>
          </p:cNvPr>
          <p:cNvGrpSpPr/>
          <p:nvPr/>
        </p:nvGrpSpPr>
        <p:grpSpPr>
          <a:xfrm rot="5400000">
            <a:off x="1302120" y="3313848"/>
            <a:ext cx="233220" cy="1217022"/>
            <a:chOff x="2945950" y="719153"/>
            <a:chExt cx="233220" cy="1229554"/>
          </a:xfrm>
        </p:grpSpPr>
        <p:sp>
          <p:nvSpPr>
            <p:cNvPr id="443" name="箭头: 上 442">
              <a:extLst>
                <a:ext uri="{FF2B5EF4-FFF2-40B4-BE49-F238E27FC236}">
                  <a16:creationId xmlns:a16="http://schemas.microsoft.com/office/drawing/2014/main" id="{D4EDE89D-044F-2E38-6C56-342A7B2FCA34}"/>
                </a:ext>
              </a:extLst>
            </p:cNvPr>
            <p:cNvSpPr/>
            <p:nvPr/>
          </p:nvSpPr>
          <p:spPr>
            <a:xfrm>
              <a:off x="2945950" y="719153"/>
              <a:ext cx="233220" cy="1229554"/>
            </a:xfrm>
            <a:prstGeom prst="upArrow">
              <a:avLst>
                <a:gd name="adj1" fmla="val 50000"/>
                <a:gd name="adj2" fmla="val 93564"/>
              </a:avLst>
            </a:prstGeom>
            <a:gradFill flip="none" rotWithShape="1">
              <a:gsLst>
                <a:gs pos="100000">
                  <a:srgbClr val="870102"/>
                </a:gs>
                <a:gs pos="79000">
                  <a:srgbClr val="E10001"/>
                </a:gs>
                <a:gs pos="22000">
                  <a:srgbClr val="02BDFE"/>
                </a:gs>
                <a:gs pos="0">
                  <a:srgbClr val="0013F7"/>
                </a:gs>
                <a:gs pos="30000">
                  <a:srgbClr val="2DFFD2"/>
                </a:gs>
                <a:gs pos="46000">
                  <a:srgbClr val="8DFF73"/>
                </a:gs>
                <a:gs pos="54000">
                  <a:srgbClr val="FFF102"/>
                </a:gs>
                <a:gs pos="61000">
                  <a:srgbClr val="FFB001"/>
                </a:gs>
                <a:gs pos="69000">
                  <a:srgbClr val="FF4801"/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箭头: 上 443">
              <a:extLst>
                <a:ext uri="{FF2B5EF4-FFF2-40B4-BE49-F238E27FC236}">
                  <a16:creationId xmlns:a16="http://schemas.microsoft.com/office/drawing/2014/main" id="{5D49B7FB-A19E-46A2-6013-82A3AE660D4E}"/>
                </a:ext>
              </a:extLst>
            </p:cNvPr>
            <p:cNvSpPr/>
            <p:nvPr/>
          </p:nvSpPr>
          <p:spPr>
            <a:xfrm>
              <a:off x="2945950" y="719153"/>
              <a:ext cx="233220" cy="1229554"/>
            </a:xfrm>
            <a:prstGeom prst="upArrow">
              <a:avLst>
                <a:gd name="adj1" fmla="val 50000"/>
                <a:gd name="adj2" fmla="val 93564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45" name="直接连接符 444">
            <a:extLst>
              <a:ext uri="{FF2B5EF4-FFF2-40B4-BE49-F238E27FC236}">
                <a16:creationId xmlns:a16="http://schemas.microsoft.com/office/drawing/2014/main" id="{C9151D93-5A5F-A8B7-C27D-207C7795F2BF}"/>
              </a:ext>
            </a:extLst>
          </p:cNvPr>
          <p:cNvCxnSpPr>
            <a:cxnSpLocks/>
            <a:endCxn id="449" idx="6"/>
          </p:cNvCxnSpPr>
          <p:nvPr/>
        </p:nvCxnSpPr>
        <p:spPr>
          <a:xfrm>
            <a:off x="735076" y="2014983"/>
            <a:ext cx="93133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直接连接符 445">
            <a:extLst>
              <a:ext uri="{FF2B5EF4-FFF2-40B4-BE49-F238E27FC236}">
                <a16:creationId xmlns:a16="http://schemas.microsoft.com/office/drawing/2014/main" id="{4801C513-1767-0F6E-E94B-51C468CD306F}"/>
              </a:ext>
            </a:extLst>
          </p:cNvPr>
          <p:cNvCxnSpPr>
            <a:cxnSpLocks/>
            <a:endCxn id="448" idx="4"/>
          </p:cNvCxnSpPr>
          <p:nvPr/>
        </p:nvCxnSpPr>
        <p:spPr>
          <a:xfrm flipV="1">
            <a:off x="1030230" y="2085186"/>
            <a:ext cx="0" cy="103556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椭圆 446">
            <a:extLst>
              <a:ext uri="{FF2B5EF4-FFF2-40B4-BE49-F238E27FC236}">
                <a16:creationId xmlns:a16="http://schemas.microsoft.com/office/drawing/2014/main" id="{D448C0EB-FC1E-634D-B1E1-E48DF3E5EFE4}"/>
              </a:ext>
            </a:extLst>
          </p:cNvPr>
          <p:cNvSpPr/>
          <p:nvPr/>
        </p:nvSpPr>
        <p:spPr>
          <a:xfrm>
            <a:off x="960027" y="2870392"/>
            <a:ext cx="140406" cy="140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8" name="椭圆 447">
            <a:extLst>
              <a:ext uri="{FF2B5EF4-FFF2-40B4-BE49-F238E27FC236}">
                <a16:creationId xmlns:a16="http://schemas.microsoft.com/office/drawing/2014/main" id="{1CB7C520-8253-AB6B-1B70-E6616C82FEE3}"/>
              </a:ext>
            </a:extLst>
          </p:cNvPr>
          <p:cNvSpPr/>
          <p:nvPr/>
        </p:nvSpPr>
        <p:spPr>
          <a:xfrm>
            <a:off x="960027" y="1944780"/>
            <a:ext cx="140406" cy="140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9" name="椭圆 448">
            <a:extLst>
              <a:ext uri="{FF2B5EF4-FFF2-40B4-BE49-F238E27FC236}">
                <a16:creationId xmlns:a16="http://schemas.microsoft.com/office/drawing/2014/main" id="{7FA1AE2F-03A2-6AAF-98D3-76030D3AE56B}"/>
              </a:ext>
            </a:extLst>
          </p:cNvPr>
          <p:cNvSpPr/>
          <p:nvPr/>
        </p:nvSpPr>
        <p:spPr>
          <a:xfrm>
            <a:off x="1526003" y="1944780"/>
            <a:ext cx="140406" cy="140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0" name="直接连接符 449">
            <a:extLst>
              <a:ext uri="{FF2B5EF4-FFF2-40B4-BE49-F238E27FC236}">
                <a16:creationId xmlns:a16="http://schemas.microsoft.com/office/drawing/2014/main" id="{4F8F6BD7-B5CF-C175-D4A1-B4A20269F4FD}"/>
              </a:ext>
            </a:extLst>
          </p:cNvPr>
          <p:cNvCxnSpPr>
            <a:cxnSpLocks/>
          </p:cNvCxnSpPr>
          <p:nvPr/>
        </p:nvCxnSpPr>
        <p:spPr>
          <a:xfrm flipV="1">
            <a:off x="829213" y="3020128"/>
            <a:ext cx="166435" cy="43660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文本框 450">
            <a:extLst>
              <a:ext uri="{FF2B5EF4-FFF2-40B4-BE49-F238E27FC236}">
                <a16:creationId xmlns:a16="http://schemas.microsoft.com/office/drawing/2014/main" id="{7A8AEC7B-8B58-CE63-CA2D-D12421889A4D}"/>
              </a:ext>
            </a:extLst>
          </p:cNvPr>
          <p:cNvSpPr txBox="1"/>
          <p:nvPr/>
        </p:nvSpPr>
        <p:spPr>
          <a:xfrm>
            <a:off x="454701" y="3405612"/>
            <a:ext cx="721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Task1</a:t>
            </a:r>
          </a:p>
        </p:txBody>
      </p:sp>
      <p:sp>
        <p:nvSpPr>
          <p:cNvPr id="452" name="文本框 451">
            <a:extLst>
              <a:ext uri="{FF2B5EF4-FFF2-40B4-BE49-F238E27FC236}">
                <a16:creationId xmlns:a16="http://schemas.microsoft.com/office/drawing/2014/main" id="{28404C48-9A81-C53C-A4E9-BB4511AC76E3}"/>
              </a:ext>
            </a:extLst>
          </p:cNvPr>
          <p:cNvSpPr txBox="1"/>
          <p:nvPr/>
        </p:nvSpPr>
        <p:spPr>
          <a:xfrm>
            <a:off x="813382" y="1185951"/>
            <a:ext cx="721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Task2</a:t>
            </a:r>
          </a:p>
        </p:txBody>
      </p:sp>
      <p:sp>
        <p:nvSpPr>
          <p:cNvPr id="453" name="文本框 452">
            <a:extLst>
              <a:ext uri="{FF2B5EF4-FFF2-40B4-BE49-F238E27FC236}">
                <a16:creationId xmlns:a16="http://schemas.microsoft.com/office/drawing/2014/main" id="{10501A62-9A42-8316-818F-5A9104788582}"/>
              </a:ext>
            </a:extLst>
          </p:cNvPr>
          <p:cNvSpPr txBox="1"/>
          <p:nvPr/>
        </p:nvSpPr>
        <p:spPr>
          <a:xfrm>
            <a:off x="1491574" y="1192793"/>
            <a:ext cx="721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Task3</a:t>
            </a:r>
          </a:p>
        </p:txBody>
      </p:sp>
      <p:sp>
        <p:nvSpPr>
          <p:cNvPr id="454" name="箭头: 右 453">
            <a:extLst>
              <a:ext uri="{FF2B5EF4-FFF2-40B4-BE49-F238E27FC236}">
                <a16:creationId xmlns:a16="http://schemas.microsoft.com/office/drawing/2014/main" id="{0E79B5DD-83E4-7C70-4CB6-BC0E83C895A4}"/>
              </a:ext>
            </a:extLst>
          </p:cNvPr>
          <p:cNvSpPr/>
          <p:nvPr/>
        </p:nvSpPr>
        <p:spPr>
          <a:xfrm>
            <a:off x="2348922" y="935418"/>
            <a:ext cx="446308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5" name="直接连接符 454">
            <a:extLst>
              <a:ext uri="{FF2B5EF4-FFF2-40B4-BE49-F238E27FC236}">
                <a16:creationId xmlns:a16="http://schemas.microsoft.com/office/drawing/2014/main" id="{C166739C-78BF-EE57-2373-7100136B6EEA}"/>
              </a:ext>
            </a:extLst>
          </p:cNvPr>
          <p:cNvCxnSpPr>
            <a:cxnSpLocks/>
          </p:cNvCxnSpPr>
          <p:nvPr/>
        </p:nvCxnSpPr>
        <p:spPr>
          <a:xfrm flipV="1">
            <a:off x="1060307" y="1486317"/>
            <a:ext cx="156303" cy="45413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接连接符 455">
            <a:extLst>
              <a:ext uri="{FF2B5EF4-FFF2-40B4-BE49-F238E27FC236}">
                <a16:creationId xmlns:a16="http://schemas.microsoft.com/office/drawing/2014/main" id="{5E42A900-3FE5-9986-3669-AF2B61059958}"/>
              </a:ext>
            </a:extLst>
          </p:cNvPr>
          <p:cNvCxnSpPr>
            <a:cxnSpLocks/>
          </p:cNvCxnSpPr>
          <p:nvPr/>
        </p:nvCxnSpPr>
        <p:spPr>
          <a:xfrm flipV="1">
            <a:off x="1627314" y="1486317"/>
            <a:ext cx="156303" cy="45413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箭头: 右 456">
            <a:extLst>
              <a:ext uri="{FF2B5EF4-FFF2-40B4-BE49-F238E27FC236}">
                <a16:creationId xmlns:a16="http://schemas.microsoft.com/office/drawing/2014/main" id="{A7464864-3CC5-5145-A26D-425B376DDF7E}"/>
              </a:ext>
            </a:extLst>
          </p:cNvPr>
          <p:cNvSpPr/>
          <p:nvPr/>
        </p:nvSpPr>
        <p:spPr>
          <a:xfrm rot="10800000">
            <a:off x="6647000" y="2611773"/>
            <a:ext cx="344716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8" name="矩形 457">
            <a:extLst>
              <a:ext uri="{FF2B5EF4-FFF2-40B4-BE49-F238E27FC236}">
                <a16:creationId xmlns:a16="http://schemas.microsoft.com/office/drawing/2014/main" id="{F6AD26E6-BF80-D145-A908-D5D22E671F50}"/>
              </a:ext>
            </a:extLst>
          </p:cNvPr>
          <p:cNvSpPr/>
          <p:nvPr/>
        </p:nvSpPr>
        <p:spPr>
          <a:xfrm>
            <a:off x="424640" y="4659786"/>
            <a:ext cx="1807430" cy="5601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9" name="文本框 458">
            <a:extLst>
              <a:ext uri="{FF2B5EF4-FFF2-40B4-BE49-F238E27FC236}">
                <a16:creationId xmlns:a16="http://schemas.microsoft.com/office/drawing/2014/main" id="{8846CBB2-CEFD-6F91-48CD-DAAE776350D5}"/>
              </a:ext>
            </a:extLst>
          </p:cNvPr>
          <p:cNvSpPr txBox="1"/>
          <p:nvPr/>
        </p:nvSpPr>
        <p:spPr>
          <a:xfrm>
            <a:off x="397087" y="4674314"/>
            <a:ext cx="1782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Dynamic Weighting (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HDW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0" name="矩形 459">
            <a:extLst>
              <a:ext uri="{FF2B5EF4-FFF2-40B4-BE49-F238E27FC236}">
                <a16:creationId xmlns:a16="http://schemas.microsoft.com/office/drawing/2014/main" id="{AF0DFC2D-8E46-DAC0-38DD-368E2E17871B}"/>
              </a:ext>
            </a:extLst>
          </p:cNvPr>
          <p:cNvSpPr/>
          <p:nvPr/>
        </p:nvSpPr>
        <p:spPr>
          <a:xfrm>
            <a:off x="4609580" y="4651688"/>
            <a:ext cx="1807430" cy="5601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1" name="矩形 460">
            <a:extLst>
              <a:ext uri="{FF2B5EF4-FFF2-40B4-BE49-F238E27FC236}">
                <a16:creationId xmlns:a16="http://schemas.microsoft.com/office/drawing/2014/main" id="{EE773E46-07E3-044B-CFC2-1504FF1B69D5}"/>
              </a:ext>
            </a:extLst>
          </p:cNvPr>
          <p:cNvSpPr/>
          <p:nvPr/>
        </p:nvSpPr>
        <p:spPr>
          <a:xfrm>
            <a:off x="7530398" y="4659786"/>
            <a:ext cx="1807430" cy="5601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2" name="文本框 461">
            <a:extLst>
              <a:ext uri="{FF2B5EF4-FFF2-40B4-BE49-F238E27FC236}">
                <a16:creationId xmlns:a16="http://schemas.microsoft.com/office/drawing/2014/main" id="{6C541796-217E-A5B7-EB7F-384590B121EC}"/>
              </a:ext>
            </a:extLst>
          </p:cNvPr>
          <p:cNvSpPr txBox="1"/>
          <p:nvPr/>
        </p:nvSpPr>
        <p:spPr>
          <a:xfrm>
            <a:off x="4765716" y="4684233"/>
            <a:ext cx="15405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Multi-Scenario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MS-</a:t>
            </a:r>
            <a:r>
              <a:rPr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3" name="文本框 462">
            <a:extLst>
              <a:ext uri="{FF2B5EF4-FFF2-40B4-BE49-F238E27FC236}">
                <a16:creationId xmlns:a16="http://schemas.microsoft.com/office/drawing/2014/main" id="{CF02893F-576D-C203-9F86-D1202E04B841}"/>
              </a:ext>
            </a:extLst>
          </p:cNvPr>
          <p:cNvSpPr txBox="1"/>
          <p:nvPr/>
        </p:nvSpPr>
        <p:spPr>
          <a:xfrm>
            <a:off x="7530073" y="4666698"/>
            <a:ext cx="1821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Mixture-of-Attribute- 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Experts (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MoAE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4" name="圆柱体 463">
            <a:extLst>
              <a:ext uri="{FF2B5EF4-FFF2-40B4-BE49-F238E27FC236}">
                <a16:creationId xmlns:a16="http://schemas.microsoft.com/office/drawing/2014/main" id="{13AC5EFF-5425-F0BC-DD40-3F062A4E26CC}"/>
              </a:ext>
            </a:extLst>
          </p:cNvPr>
          <p:cNvSpPr/>
          <p:nvPr/>
        </p:nvSpPr>
        <p:spPr>
          <a:xfrm>
            <a:off x="2683221" y="4231864"/>
            <a:ext cx="636348" cy="353437"/>
          </a:xfrm>
          <a:prstGeom prst="can">
            <a:avLst>
              <a:gd name="adj" fmla="val 566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圆柱体 464">
            <a:extLst>
              <a:ext uri="{FF2B5EF4-FFF2-40B4-BE49-F238E27FC236}">
                <a16:creationId xmlns:a16="http://schemas.microsoft.com/office/drawing/2014/main" id="{BF1384C5-CD86-36F9-8128-69A52D91E92E}"/>
              </a:ext>
            </a:extLst>
          </p:cNvPr>
          <p:cNvSpPr/>
          <p:nvPr/>
        </p:nvSpPr>
        <p:spPr>
          <a:xfrm>
            <a:off x="2683221" y="3961023"/>
            <a:ext cx="636348" cy="353437"/>
          </a:xfrm>
          <a:prstGeom prst="can">
            <a:avLst>
              <a:gd name="adj" fmla="val 566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圆柱体 465">
            <a:extLst>
              <a:ext uri="{FF2B5EF4-FFF2-40B4-BE49-F238E27FC236}">
                <a16:creationId xmlns:a16="http://schemas.microsoft.com/office/drawing/2014/main" id="{25469902-9DD2-4553-5185-4CA4E784BF3B}"/>
              </a:ext>
            </a:extLst>
          </p:cNvPr>
          <p:cNvSpPr/>
          <p:nvPr/>
        </p:nvSpPr>
        <p:spPr>
          <a:xfrm>
            <a:off x="2683221" y="3690181"/>
            <a:ext cx="636348" cy="353437"/>
          </a:xfrm>
          <a:prstGeom prst="can">
            <a:avLst>
              <a:gd name="adj" fmla="val 566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7" name="直接箭头连接符 466">
            <a:extLst>
              <a:ext uri="{FF2B5EF4-FFF2-40B4-BE49-F238E27FC236}">
                <a16:creationId xmlns:a16="http://schemas.microsoft.com/office/drawing/2014/main" id="{331D19DB-F8EB-0B4E-5806-9BD1CA717DE2}"/>
              </a:ext>
            </a:extLst>
          </p:cNvPr>
          <p:cNvCxnSpPr>
            <a:cxnSpLocks/>
          </p:cNvCxnSpPr>
          <p:nvPr/>
        </p:nvCxnSpPr>
        <p:spPr>
          <a:xfrm>
            <a:off x="3325734" y="4247935"/>
            <a:ext cx="2442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8" name="文本框 467">
            <a:extLst>
              <a:ext uri="{FF2B5EF4-FFF2-40B4-BE49-F238E27FC236}">
                <a16:creationId xmlns:a16="http://schemas.microsoft.com/office/drawing/2014/main" id="{B27C07B8-1322-3611-E625-7A796F9AEA05}"/>
              </a:ext>
            </a:extLst>
          </p:cNvPr>
          <p:cNvSpPr txBox="1"/>
          <p:nvPr/>
        </p:nvSpPr>
        <p:spPr>
          <a:xfrm>
            <a:off x="2533077" y="4576451"/>
            <a:ext cx="9403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AT-USTC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cxnSp>
        <p:nvCxnSpPr>
          <p:cNvPr id="469" name="直接箭头连接符 468">
            <a:extLst>
              <a:ext uri="{FF2B5EF4-FFF2-40B4-BE49-F238E27FC236}">
                <a16:creationId xmlns:a16="http://schemas.microsoft.com/office/drawing/2014/main" id="{0ABD32CC-7F11-A852-B85A-585A27C5F686}"/>
              </a:ext>
            </a:extLst>
          </p:cNvPr>
          <p:cNvCxnSpPr>
            <a:cxnSpLocks/>
            <a:stCxn id="480" idx="1"/>
            <a:endCxn id="502" idx="0"/>
          </p:cNvCxnSpPr>
          <p:nvPr/>
        </p:nvCxnSpPr>
        <p:spPr>
          <a:xfrm flipV="1">
            <a:off x="9799824" y="3462771"/>
            <a:ext cx="1155238" cy="387504"/>
          </a:xfrm>
          <a:prstGeom prst="straightConnector1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接箭头连接符 469">
            <a:extLst>
              <a:ext uri="{FF2B5EF4-FFF2-40B4-BE49-F238E27FC236}">
                <a16:creationId xmlns:a16="http://schemas.microsoft.com/office/drawing/2014/main" id="{70C10B04-25D8-D4AB-E4DB-D6773B2FF844}"/>
              </a:ext>
            </a:extLst>
          </p:cNvPr>
          <p:cNvCxnSpPr>
            <a:cxnSpLocks/>
            <a:stCxn id="473" idx="0"/>
            <a:endCxn id="501" idx="3"/>
          </p:cNvCxnSpPr>
          <p:nvPr/>
        </p:nvCxnSpPr>
        <p:spPr>
          <a:xfrm>
            <a:off x="10024580" y="3147026"/>
            <a:ext cx="492354" cy="242676"/>
          </a:xfrm>
          <a:prstGeom prst="straightConnector1">
            <a:avLst/>
          </a:prstGeom>
          <a:ln w="12700" cmpd="sng">
            <a:solidFill>
              <a:schemeClr val="accent4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文本框 470">
            <a:extLst>
              <a:ext uri="{FF2B5EF4-FFF2-40B4-BE49-F238E27FC236}">
                <a16:creationId xmlns:a16="http://schemas.microsoft.com/office/drawing/2014/main" id="{19B1C84E-A150-18CD-B49E-1D95CA37297F}"/>
              </a:ext>
            </a:extLst>
          </p:cNvPr>
          <p:cNvSpPr txBox="1"/>
          <p:nvPr/>
        </p:nvSpPr>
        <p:spPr>
          <a:xfrm>
            <a:off x="9099259" y="2665570"/>
            <a:ext cx="65158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DT ] </a:t>
            </a:r>
          </a:p>
        </p:txBody>
      </p:sp>
      <p:sp>
        <p:nvSpPr>
          <p:cNvPr id="472" name="椭圆 471">
            <a:extLst>
              <a:ext uri="{FF2B5EF4-FFF2-40B4-BE49-F238E27FC236}">
                <a16:creationId xmlns:a16="http://schemas.microsoft.com/office/drawing/2014/main" id="{CD940109-3E6C-800B-1E72-EE1D900EC0E6}"/>
              </a:ext>
            </a:extLst>
          </p:cNvPr>
          <p:cNvSpPr/>
          <p:nvPr/>
        </p:nvSpPr>
        <p:spPr>
          <a:xfrm rot="5400000">
            <a:off x="9821355" y="2677823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椭圆 472">
            <a:extLst>
              <a:ext uri="{FF2B5EF4-FFF2-40B4-BE49-F238E27FC236}">
                <a16:creationId xmlns:a16="http://schemas.microsoft.com/office/drawing/2014/main" id="{7C533199-F32C-A17C-6287-5A153AE7B020}"/>
              </a:ext>
            </a:extLst>
          </p:cNvPr>
          <p:cNvSpPr/>
          <p:nvPr/>
        </p:nvSpPr>
        <p:spPr>
          <a:xfrm rot="5400000">
            <a:off x="9821355" y="3045413"/>
            <a:ext cx="203225" cy="20322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椭圆 473">
            <a:extLst>
              <a:ext uri="{FF2B5EF4-FFF2-40B4-BE49-F238E27FC236}">
                <a16:creationId xmlns:a16="http://schemas.microsoft.com/office/drawing/2014/main" id="{136AF6BC-AB69-5996-D15F-9B1747192244}"/>
              </a:ext>
            </a:extLst>
          </p:cNvPr>
          <p:cNvSpPr/>
          <p:nvPr/>
        </p:nvSpPr>
        <p:spPr>
          <a:xfrm rot="5400000">
            <a:off x="9821355" y="3413003"/>
            <a:ext cx="203225" cy="2032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5" name="矩形 474">
            <a:extLst>
              <a:ext uri="{FF2B5EF4-FFF2-40B4-BE49-F238E27FC236}">
                <a16:creationId xmlns:a16="http://schemas.microsoft.com/office/drawing/2014/main" id="{B5045BB0-8AB4-9DF6-EAF4-71DD74550B82}"/>
              </a:ext>
            </a:extLst>
          </p:cNvPr>
          <p:cNvSpPr/>
          <p:nvPr/>
        </p:nvSpPr>
        <p:spPr>
          <a:xfrm rot="5400000">
            <a:off x="9821355" y="3780593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6" name="矩形 475">
            <a:extLst>
              <a:ext uri="{FF2B5EF4-FFF2-40B4-BE49-F238E27FC236}">
                <a16:creationId xmlns:a16="http://schemas.microsoft.com/office/drawing/2014/main" id="{3B860B50-945F-0529-D9BE-B0118AF0AE25}"/>
              </a:ext>
            </a:extLst>
          </p:cNvPr>
          <p:cNvSpPr/>
          <p:nvPr/>
        </p:nvSpPr>
        <p:spPr>
          <a:xfrm rot="5400000">
            <a:off x="9821355" y="4148183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7" name="椭圆 476">
            <a:extLst>
              <a:ext uri="{FF2B5EF4-FFF2-40B4-BE49-F238E27FC236}">
                <a16:creationId xmlns:a16="http://schemas.microsoft.com/office/drawing/2014/main" id="{F2A3B1DF-81D3-CA32-848D-A5BEA1EF4478}"/>
              </a:ext>
            </a:extLst>
          </p:cNvPr>
          <p:cNvSpPr/>
          <p:nvPr/>
        </p:nvSpPr>
        <p:spPr>
          <a:xfrm rot="5400000">
            <a:off x="9698212" y="2743170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8" name="椭圆 477">
            <a:extLst>
              <a:ext uri="{FF2B5EF4-FFF2-40B4-BE49-F238E27FC236}">
                <a16:creationId xmlns:a16="http://schemas.microsoft.com/office/drawing/2014/main" id="{4924DFB4-E56E-74C3-7D90-F963ED42679B}"/>
              </a:ext>
            </a:extLst>
          </p:cNvPr>
          <p:cNvSpPr/>
          <p:nvPr/>
        </p:nvSpPr>
        <p:spPr>
          <a:xfrm rot="5400000">
            <a:off x="9698212" y="3112205"/>
            <a:ext cx="203225" cy="20322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9" name="椭圆 478">
            <a:extLst>
              <a:ext uri="{FF2B5EF4-FFF2-40B4-BE49-F238E27FC236}">
                <a16:creationId xmlns:a16="http://schemas.microsoft.com/office/drawing/2014/main" id="{36FD55D3-FEE2-AC53-039F-91CDAC3705C8}"/>
              </a:ext>
            </a:extLst>
          </p:cNvPr>
          <p:cNvSpPr/>
          <p:nvPr/>
        </p:nvSpPr>
        <p:spPr>
          <a:xfrm rot="5400000">
            <a:off x="9698212" y="3481240"/>
            <a:ext cx="203225" cy="2032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0" name="矩形 479">
            <a:extLst>
              <a:ext uri="{FF2B5EF4-FFF2-40B4-BE49-F238E27FC236}">
                <a16:creationId xmlns:a16="http://schemas.microsoft.com/office/drawing/2014/main" id="{295D0B5C-8868-3851-7313-B4FD866886B3}"/>
              </a:ext>
            </a:extLst>
          </p:cNvPr>
          <p:cNvSpPr/>
          <p:nvPr/>
        </p:nvSpPr>
        <p:spPr>
          <a:xfrm rot="5400000">
            <a:off x="9698212" y="3850275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1" name="矩形 480">
            <a:extLst>
              <a:ext uri="{FF2B5EF4-FFF2-40B4-BE49-F238E27FC236}">
                <a16:creationId xmlns:a16="http://schemas.microsoft.com/office/drawing/2014/main" id="{98E034CB-0D23-4C4B-F987-3C8960A54579}"/>
              </a:ext>
            </a:extLst>
          </p:cNvPr>
          <p:cNvSpPr/>
          <p:nvPr/>
        </p:nvSpPr>
        <p:spPr>
          <a:xfrm rot="5400000">
            <a:off x="9698212" y="4219309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2" name="文本框 481">
            <a:extLst>
              <a:ext uri="{FF2B5EF4-FFF2-40B4-BE49-F238E27FC236}">
                <a16:creationId xmlns:a16="http://schemas.microsoft.com/office/drawing/2014/main" id="{1B6A61A8-8A4A-D174-8E21-F9A9CDD6783E}"/>
              </a:ext>
            </a:extLst>
          </p:cNvPr>
          <p:cNvSpPr txBox="1"/>
          <p:nvPr/>
        </p:nvSpPr>
        <p:spPr>
          <a:xfrm>
            <a:off x="9099259" y="3039731"/>
            <a:ext cx="65158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NT ] </a:t>
            </a:r>
          </a:p>
        </p:txBody>
      </p:sp>
      <p:sp>
        <p:nvSpPr>
          <p:cNvPr id="483" name="文本框 482">
            <a:extLst>
              <a:ext uri="{FF2B5EF4-FFF2-40B4-BE49-F238E27FC236}">
                <a16:creationId xmlns:a16="http://schemas.microsoft.com/office/drawing/2014/main" id="{CD7C1F42-979C-EE6B-AAFD-A6E84DB319D9}"/>
              </a:ext>
            </a:extLst>
          </p:cNvPr>
          <p:cNvSpPr txBox="1"/>
          <p:nvPr/>
        </p:nvSpPr>
        <p:spPr>
          <a:xfrm>
            <a:off x="9099259" y="3413892"/>
            <a:ext cx="65594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AD ] </a:t>
            </a:r>
          </a:p>
        </p:txBody>
      </p:sp>
      <p:sp>
        <p:nvSpPr>
          <p:cNvPr id="484" name="文本框 483">
            <a:extLst>
              <a:ext uri="{FF2B5EF4-FFF2-40B4-BE49-F238E27FC236}">
                <a16:creationId xmlns:a16="http://schemas.microsoft.com/office/drawing/2014/main" id="{C47E2E0D-B9DC-BE30-DFEC-AB10AE2E1CE7}"/>
              </a:ext>
            </a:extLst>
          </p:cNvPr>
          <p:cNvSpPr txBox="1"/>
          <p:nvPr/>
        </p:nvSpPr>
        <p:spPr>
          <a:xfrm>
            <a:off x="9099259" y="3788053"/>
            <a:ext cx="625941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ST ] </a:t>
            </a:r>
          </a:p>
        </p:txBody>
      </p:sp>
      <p:sp>
        <p:nvSpPr>
          <p:cNvPr id="485" name="文本框 484">
            <a:extLst>
              <a:ext uri="{FF2B5EF4-FFF2-40B4-BE49-F238E27FC236}">
                <a16:creationId xmlns:a16="http://schemas.microsoft.com/office/drawing/2014/main" id="{E7039DBB-C987-E85B-192D-FB6E41B5CBD8}"/>
              </a:ext>
            </a:extLst>
          </p:cNvPr>
          <p:cNvSpPr txBox="1"/>
          <p:nvPr/>
        </p:nvSpPr>
        <p:spPr>
          <a:xfrm>
            <a:off x="9099259" y="4162214"/>
            <a:ext cx="629468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LT ] </a:t>
            </a:r>
          </a:p>
        </p:txBody>
      </p:sp>
      <p:sp>
        <p:nvSpPr>
          <p:cNvPr id="486" name="矩形: 圆角 485">
            <a:extLst>
              <a:ext uri="{FF2B5EF4-FFF2-40B4-BE49-F238E27FC236}">
                <a16:creationId xmlns:a16="http://schemas.microsoft.com/office/drawing/2014/main" id="{90DB9AFE-5CF7-8F49-EED2-FEB12EFD6240}"/>
              </a:ext>
            </a:extLst>
          </p:cNvPr>
          <p:cNvSpPr/>
          <p:nvPr/>
        </p:nvSpPr>
        <p:spPr>
          <a:xfrm>
            <a:off x="10435335" y="2635312"/>
            <a:ext cx="606897" cy="2921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7" name="椭圆 486">
            <a:extLst>
              <a:ext uri="{FF2B5EF4-FFF2-40B4-BE49-F238E27FC236}">
                <a16:creationId xmlns:a16="http://schemas.microsoft.com/office/drawing/2014/main" id="{E25D7607-E11D-F980-C663-694AEE34BC72}"/>
              </a:ext>
            </a:extLst>
          </p:cNvPr>
          <p:cNvSpPr/>
          <p:nvPr/>
        </p:nvSpPr>
        <p:spPr>
          <a:xfrm rot="5400000">
            <a:off x="10491834" y="2678964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8" name="矩形 487">
            <a:extLst>
              <a:ext uri="{FF2B5EF4-FFF2-40B4-BE49-F238E27FC236}">
                <a16:creationId xmlns:a16="http://schemas.microsoft.com/office/drawing/2014/main" id="{E2589F3B-12FD-C2FD-E5DA-2FB58082555F}"/>
              </a:ext>
            </a:extLst>
          </p:cNvPr>
          <p:cNvSpPr/>
          <p:nvPr/>
        </p:nvSpPr>
        <p:spPr>
          <a:xfrm rot="5400000">
            <a:off x="10756499" y="2680182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051712E1-B5EA-EF2E-AEF0-E72C794ECC78}"/>
              </a:ext>
            </a:extLst>
          </p:cNvPr>
          <p:cNvSpPr txBox="1"/>
          <p:nvPr/>
        </p:nvSpPr>
        <p:spPr>
          <a:xfrm>
            <a:off x="9411409" y="4441956"/>
            <a:ext cx="9131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 </a:t>
            </a:r>
          </a:p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0" name="文本框 489">
            <a:extLst>
              <a:ext uri="{FF2B5EF4-FFF2-40B4-BE49-F238E27FC236}">
                <a16:creationId xmlns:a16="http://schemas.microsoft.com/office/drawing/2014/main" id="{31AC9775-378A-DF1D-D076-BB4429560AF3}"/>
              </a:ext>
            </a:extLst>
          </p:cNvPr>
          <p:cNvSpPr txBox="1"/>
          <p:nvPr/>
        </p:nvSpPr>
        <p:spPr>
          <a:xfrm>
            <a:off x="10271680" y="4459143"/>
            <a:ext cx="788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(FFN)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" name="矩形: 圆角 490">
            <a:extLst>
              <a:ext uri="{FF2B5EF4-FFF2-40B4-BE49-F238E27FC236}">
                <a16:creationId xmlns:a16="http://schemas.microsoft.com/office/drawing/2014/main" id="{6B22DC06-0F30-34CC-C8CC-BCD940E52CCF}"/>
              </a:ext>
            </a:extLst>
          </p:cNvPr>
          <p:cNvSpPr/>
          <p:nvPr/>
        </p:nvSpPr>
        <p:spPr>
          <a:xfrm>
            <a:off x="10272282" y="2744233"/>
            <a:ext cx="606897" cy="2921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2" name="椭圆 491">
            <a:extLst>
              <a:ext uri="{FF2B5EF4-FFF2-40B4-BE49-F238E27FC236}">
                <a16:creationId xmlns:a16="http://schemas.microsoft.com/office/drawing/2014/main" id="{B90BCAF4-5F01-72DA-80EC-B72897907598}"/>
              </a:ext>
            </a:extLst>
          </p:cNvPr>
          <p:cNvSpPr/>
          <p:nvPr/>
        </p:nvSpPr>
        <p:spPr>
          <a:xfrm rot="5400000">
            <a:off x="10328781" y="2787885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3" name="矩形 492">
            <a:extLst>
              <a:ext uri="{FF2B5EF4-FFF2-40B4-BE49-F238E27FC236}">
                <a16:creationId xmlns:a16="http://schemas.microsoft.com/office/drawing/2014/main" id="{D136EB3A-652A-3217-90D0-50163DFC9098}"/>
              </a:ext>
            </a:extLst>
          </p:cNvPr>
          <p:cNvSpPr/>
          <p:nvPr/>
        </p:nvSpPr>
        <p:spPr>
          <a:xfrm rot="5400000">
            <a:off x="10593446" y="2789103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4" name="矩形: 圆角 493">
            <a:extLst>
              <a:ext uri="{FF2B5EF4-FFF2-40B4-BE49-F238E27FC236}">
                <a16:creationId xmlns:a16="http://schemas.microsoft.com/office/drawing/2014/main" id="{59D72C39-B5CB-EF02-7BFC-7254BBD61DB7}"/>
              </a:ext>
            </a:extLst>
          </p:cNvPr>
          <p:cNvSpPr/>
          <p:nvPr/>
        </p:nvSpPr>
        <p:spPr>
          <a:xfrm>
            <a:off x="10425344" y="4021494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5" name="椭圆 494">
            <a:extLst>
              <a:ext uri="{FF2B5EF4-FFF2-40B4-BE49-F238E27FC236}">
                <a16:creationId xmlns:a16="http://schemas.microsoft.com/office/drawing/2014/main" id="{91BF1BDA-FF5F-74EA-C0CC-91C4244EBFF0}"/>
              </a:ext>
            </a:extLst>
          </p:cNvPr>
          <p:cNvSpPr/>
          <p:nvPr/>
        </p:nvSpPr>
        <p:spPr>
          <a:xfrm rot="5400000">
            <a:off x="10481843" y="4065146"/>
            <a:ext cx="203225" cy="203225"/>
          </a:xfrm>
          <a:prstGeom prst="ellipse">
            <a:avLst/>
          </a:prstGeom>
          <a:solidFill>
            <a:srgbClr val="DEEBF7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6" name="矩形 495">
            <a:extLst>
              <a:ext uri="{FF2B5EF4-FFF2-40B4-BE49-F238E27FC236}">
                <a16:creationId xmlns:a16="http://schemas.microsoft.com/office/drawing/2014/main" id="{466D3DDD-BC81-5D6F-289A-1D3DAD2023C3}"/>
              </a:ext>
            </a:extLst>
          </p:cNvPr>
          <p:cNvSpPr/>
          <p:nvPr/>
        </p:nvSpPr>
        <p:spPr>
          <a:xfrm rot="5400000">
            <a:off x="10746508" y="4066364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7" name="矩形: 圆角 496">
            <a:extLst>
              <a:ext uri="{FF2B5EF4-FFF2-40B4-BE49-F238E27FC236}">
                <a16:creationId xmlns:a16="http://schemas.microsoft.com/office/drawing/2014/main" id="{A8292F0A-091E-280D-2004-4652C96C0BC5}"/>
              </a:ext>
            </a:extLst>
          </p:cNvPr>
          <p:cNvSpPr/>
          <p:nvPr/>
        </p:nvSpPr>
        <p:spPr>
          <a:xfrm>
            <a:off x="10262291" y="4130415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8" name="椭圆 497">
            <a:extLst>
              <a:ext uri="{FF2B5EF4-FFF2-40B4-BE49-F238E27FC236}">
                <a16:creationId xmlns:a16="http://schemas.microsoft.com/office/drawing/2014/main" id="{5218E927-8691-D0CE-84CE-0AB37F849598}"/>
              </a:ext>
            </a:extLst>
          </p:cNvPr>
          <p:cNvSpPr/>
          <p:nvPr/>
        </p:nvSpPr>
        <p:spPr>
          <a:xfrm rot="5400000">
            <a:off x="10318790" y="4174067"/>
            <a:ext cx="203225" cy="203225"/>
          </a:xfrm>
          <a:prstGeom prst="ellipse">
            <a:avLst/>
          </a:prstGeom>
          <a:solidFill>
            <a:srgbClr val="DEEBF7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9" name="矩形 498">
            <a:extLst>
              <a:ext uri="{FF2B5EF4-FFF2-40B4-BE49-F238E27FC236}">
                <a16:creationId xmlns:a16="http://schemas.microsoft.com/office/drawing/2014/main" id="{5D056CC1-B435-2D68-9E6C-DE3C0FD4D147}"/>
              </a:ext>
            </a:extLst>
          </p:cNvPr>
          <p:cNvSpPr/>
          <p:nvPr/>
        </p:nvSpPr>
        <p:spPr>
          <a:xfrm rot="5400000">
            <a:off x="10583455" y="4175285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0" name="矩形: 圆角 499">
            <a:extLst>
              <a:ext uri="{FF2B5EF4-FFF2-40B4-BE49-F238E27FC236}">
                <a16:creationId xmlns:a16="http://schemas.microsoft.com/office/drawing/2014/main" id="{77F1BD16-5174-F8F8-3506-5891133FB440}"/>
              </a:ext>
            </a:extLst>
          </p:cNvPr>
          <p:cNvSpPr/>
          <p:nvPr/>
        </p:nvSpPr>
        <p:spPr>
          <a:xfrm>
            <a:off x="10430673" y="3316288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" name="椭圆 500">
            <a:extLst>
              <a:ext uri="{FF2B5EF4-FFF2-40B4-BE49-F238E27FC236}">
                <a16:creationId xmlns:a16="http://schemas.microsoft.com/office/drawing/2014/main" id="{BCA9C432-F86D-23EC-E3E5-E32CB29CCF87}"/>
              </a:ext>
            </a:extLst>
          </p:cNvPr>
          <p:cNvSpPr/>
          <p:nvPr/>
        </p:nvSpPr>
        <p:spPr>
          <a:xfrm rot="5400000">
            <a:off x="10487172" y="3359940"/>
            <a:ext cx="203225" cy="203225"/>
          </a:xfrm>
          <a:prstGeom prst="ellipse">
            <a:avLst/>
          </a:prstGeom>
          <a:solidFill>
            <a:srgbClr val="FFF2CC"/>
          </a:solidFill>
          <a:ln>
            <a:solidFill>
              <a:srgbClr val="FFDC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矩形 501">
            <a:extLst>
              <a:ext uri="{FF2B5EF4-FFF2-40B4-BE49-F238E27FC236}">
                <a16:creationId xmlns:a16="http://schemas.microsoft.com/office/drawing/2014/main" id="{56DC8402-E455-20B6-1DCD-06E9E3E8ADF9}"/>
              </a:ext>
            </a:extLst>
          </p:cNvPr>
          <p:cNvSpPr/>
          <p:nvPr/>
        </p:nvSpPr>
        <p:spPr>
          <a:xfrm rot="5400000">
            <a:off x="10751837" y="3361158"/>
            <a:ext cx="203225" cy="203225"/>
          </a:xfrm>
          <a:prstGeom prst="rect">
            <a:avLst/>
          </a:prstGeom>
          <a:solidFill>
            <a:srgbClr val="E2F0D9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3" name="矩形: 圆角 502">
            <a:extLst>
              <a:ext uri="{FF2B5EF4-FFF2-40B4-BE49-F238E27FC236}">
                <a16:creationId xmlns:a16="http://schemas.microsoft.com/office/drawing/2014/main" id="{C36DA415-FD9F-EC91-07E3-E56D19501789}"/>
              </a:ext>
            </a:extLst>
          </p:cNvPr>
          <p:cNvSpPr/>
          <p:nvPr/>
        </p:nvSpPr>
        <p:spPr>
          <a:xfrm>
            <a:off x="10267620" y="3425209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4" name="椭圆 503">
            <a:extLst>
              <a:ext uri="{FF2B5EF4-FFF2-40B4-BE49-F238E27FC236}">
                <a16:creationId xmlns:a16="http://schemas.microsoft.com/office/drawing/2014/main" id="{A74A72C2-8603-58E2-B188-48CBFFA67D36}"/>
              </a:ext>
            </a:extLst>
          </p:cNvPr>
          <p:cNvSpPr/>
          <p:nvPr/>
        </p:nvSpPr>
        <p:spPr>
          <a:xfrm rot="5400000">
            <a:off x="10324119" y="3468861"/>
            <a:ext cx="203225" cy="203225"/>
          </a:xfrm>
          <a:prstGeom prst="ellipse">
            <a:avLst/>
          </a:prstGeom>
          <a:solidFill>
            <a:srgbClr val="FFF2CC"/>
          </a:solidFill>
          <a:ln>
            <a:solidFill>
              <a:srgbClr val="FFDC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矩形 504">
            <a:extLst>
              <a:ext uri="{FF2B5EF4-FFF2-40B4-BE49-F238E27FC236}">
                <a16:creationId xmlns:a16="http://schemas.microsoft.com/office/drawing/2014/main" id="{D7BFCF18-CF50-8F0B-E713-C69AF15550FC}"/>
              </a:ext>
            </a:extLst>
          </p:cNvPr>
          <p:cNvSpPr/>
          <p:nvPr/>
        </p:nvSpPr>
        <p:spPr>
          <a:xfrm rot="5400000">
            <a:off x="10588784" y="3470079"/>
            <a:ext cx="203225" cy="203225"/>
          </a:xfrm>
          <a:prstGeom prst="rect">
            <a:avLst/>
          </a:prstGeom>
          <a:solidFill>
            <a:srgbClr val="E2F0D9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6" name="文本框 505">
            <a:extLst>
              <a:ext uri="{FF2B5EF4-FFF2-40B4-BE49-F238E27FC236}">
                <a16:creationId xmlns:a16="http://schemas.microsoft.com/office/drawing/2014/main" id="{AD05A5FF-C5AB-53C6-9D64-6D6659BA1645}"/>
              </a:ext>
            </a:extLst>
          </p:cNvPr>
          <p:cNvSpPr txBox="1"/>
          <p:nvPr/>
        </p:nvSpPr>
        <p:spPr>
          <a:xfrm rot="5400000">
            <a:off x="10445868" y="2984045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07" name="文本框 506">
            <a:extLst>
              <a:ext uri="{FF2B5EF4-FFF2-40B4-BE49-F238E27FC236}">
                <a16:creationId xmlns:a16="http://schemas.microsoft.com/office/drawing/2014/main" id="{5B7BD18A-9F5D-571A-BA7C-2EFC798485F1}"/>
              </a:ext>
            </a:extLst>
          </p:cNvPr>
          <p:cNvSpPr txBox="1"/>
          <p:nvPr/>
        </p:nvSpPr>
        <p:spPr>
          <a:xfrm rot="5400000">
            <a:off x="10445867" y="3665623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08" name="矩形: 圆角 507">
            <a:extLst>
              <a:ext uri="{FF2B5EF4-FFF2-40B4-BE49-F238E27FC236}">
                <a16:creationId xmlns:a16="http://schemas.microsoft.com/office/drawing/2014/main" id="{ADBBD87C-053F-956E-96AE-B33138B6FC8A}"/>
              </a:ext>
            </a:extLst>
          </p:cNvPr>
          <p:cNvSpPr/>
          <p:nvPr/>
        </p:nvSpPr>
        <p:spPr>
          <a:xfrm>
            <a:off x="11554212" y="2672105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9" name="矩形: 圆角 508">
            <a:extLst>
              <a:ext uri="{FF2B5EF4-FFF2-40B4-BE49-F238E27FC236}">
                <a16:creationId xmlns:a16="http://schemas.microsoft.com/office/drawing/2014/main" id="{7C583494-C414-0E44-B7C8-774CB945E571}"/>
              </a:ext>
            </a:extLst>
          </p:cNvPr>
          <p:cNvSpPr/>
          <p:nvPr/>
        </p:nvSpPr>
        <p:spPr>
          <a:xfrm>
            <a:off x="11554212" y="406884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0" name="矩形: 圆角 509">
            <a:extLst>
              <a:ext uri="{FF2B5EF4-FFF2-40B4-BE49-F238E27FC236}">
                <a16:creationId xmlns:a16="http://schemas.microsoft.com/office/drawing/2014/main" id="{178B9495-DF35-2DA8-4C3E-1EE424CF9BE0}"/>
              </a:ext>
            </a:extLst>
          </p:cNvPr>
          <p:cNvSpPr/>
          <p:nvPr/>
        </p:nvSpPr>
        <p:spPr>
          <a:xfrm>
            <a:off x="11554212" y="336511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1" name="文本框 510">
            <a:extLst>
              <a:ext uri="{FF2B5EF4-FFF2-40B4-BE49-F238E27FC236}">
                <a16:creationId xmlns:a16="http://schemas.microsoft.com/office/drawing/2014/main" id="{7F23F3A3-E234-021D-DDF2-953436C1B6A6}"/>
              </a:ext>
            </a:extLst>
          </p:cNvPr>
          <p:cNvSpPr txBox="1"/>
          <p:nvPr/>
        </p:nvSpPr>
        <p:spPr>
          <a:xfrm>
            <a:off x="10978601" y="4268823"/>
            <a:ext cx="6876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AD-LT</a:t>
            </a:r>
          </a:p>
        </p:txBody>
      </p:sp>
      <p:cxnSp>
        <p:nvCxnSpPr>
          <p:cNvPr id="512" name="直接箭头连接符 511">
            <a:extLst>
              <a:ext uri="{FF2B5EF4-FFF2-40B4-BE49-F238E27FC236}">
                <a16:creationId xmlns:a16="http://schemas.microsoft.com/office/drawing/2014/main" id="{2FBEEF01-D647-8EF1-9163-7A41C01719C9}"/>
              </a:ext>
            </a:extLst>
          </p:cNvPr>
          <p:cNvCxnSpPr>
            <a:cxnSpLocks/>
            <a:stCxn id="478" idx="7"/>
            <a:endCxn id="504" idx="4"/>
          </p:cNvCxnSpPr>
          <p:nvPr/>
        </p:nvCxnSpPr>
        <p:spPr>
          <a:xfrm>
            <a:off x="9871675" y="3285668"/>
            <a:ext cx="452444" cy="284806"/>
          </a:xfrm>
          <a:prstGeom prst="straightConnector1">
            <a:avLst/>
          </a:prstGeom>
          <a:ln w="12700" cmpd="sng">
            <a:solidFill>
              <a:schemeClr val="accent4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直接箭头连接符 512">
            <a:extLst>
              <a:ext uri="{FF2B5EF4-FFF2-40B4-BE49-F238E27FC236}">
                <a16:creationId xmlns:a16="http://schemas.microsoft.com/office/drawing/2014/main" id="{5D927886-3676-2744-9518-618122C20E4A}"/>
              </a:ext>
            </a:extLst>
          </p:cNvPr>
          <p:cNvCxnSpPr>
            <a:cxnSpLocks/>
            <a:stCxn id="480" idx="0"/>
            <a:endCxn id="505" idx="3"/>
          </p:cNvCxnSpPr>
          <p:nvPr/>
        </p:nvCxnSpPr>
        <p:spPr>
          <a:xfrm flipV="1">
            <a:off x="9901437" y="3673304"/>
            <a:ext cx="788959" cy="278584"/>
          </a:xfrm>
          <a:prstGeom prst="straightConnector1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文本框 513">
            <a:extLst>
              <a:ext uri="{FF2B5EF4-FFF2-40B4-BE49-F238E27FC236}">
                <a16:creationId xmlns:a16="http://schemas.microsoft.com/office/drawing/2014/main" id="{0AA7564E-6C1D-0C28-8507-F3806D4C1CD1}"/>
              </a:ext>
            </a:extLst>
          </p:cNvPr>
          <p:cNvSpPr txBox="1"/>
          <p:nvPr/>
        </p:nvSpPr>
        <p:spPr>
          <a:xfrm rot="5400000">
            <a:off x="11431509" y="2957809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15" name="文本框 514">
            <a:extLst>
              <a:ext uri="{FF2B5EF4-FFF2-40B4-BE49-F238E27FC236}">
                <a16:creationId xmlns:a16="http://schemas.microsoft.com/office/drawing/2014/main" id="{95D20063-386B-414C-1BA9-402DBE333F5F}"/>
              </a:ext>
            </a:extLst>
          </p:cNvPr>
          <p:cNvSpPr txBox="1"/>
          <p:nvPr/>
        </p:nvSpPr>
        <p:spPr>
          <a:xfrm rot="5400000">
            <a:off x="11417803" y="3649335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16" name="箭头: 右 515">
            <a:extLst>
              <a:ext uri="{FF2B5EF4-FFF2-40B4-BE49-F238E27FC236}">
                <a16:creationId xmlns:a16="http://schemas.microsoft.com/office/drawing/2014/main" id="{5461357C-9225-24F1-CF78-39386663B96C}"/>
              </a:ext>
            </a:extLst>
          </p:cNvPr>
          <p:cNvSpPr/>
          <p:nvPr/>
        </p:nvSpPr>
        <p:spPr>
          <a:xfrm rot="10800000">
            <a:off x="11088650" y="2702372"/>
            <a:ext cx="413534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7" name="箭头: 右 516">
            <a:extLst>
              <a:ext uri="{FF2B5EF4-FFF2-40B4-BE49-F238E27FC236}">
                <a16:creationId xmlns:a16="http://schemas.microsoft.com/office/drawing/2014/main" id="{4EA04AB3-6CBD-866A-1638-A4376BBBF3CC}"/>
              </a:ext>
            </a:extLst>
          </p:cNvPr>
          <p:cNvSpPr/>
          <p:nvPr/>
        </p:nvSpPr>
        <p:spPr>
          <a:xfrm rot="10800000">
            <a:off x="8859694" y="1779061"/>
            <a:ext cx="368352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8" name="矩形: 圆角 517">
            <a:extLst>
              <a:ext uri="{FF2B5EF4-FFF2-40B4-BE49-F238E27FC236}">
                <a16:creationId xmlns:a16="http://schemas.microsoft.com/office/drawing/2014/main" id="{8FC59956-B31D-48FF-1204-4381FFABB787}"/>
              </a:ext>
            </a:extLst>
          </p:cNvPr>
          <p:cNvSpPr/>
          <p:nvPr/>
        </p:nvSpPr>
        <p:spPr>
          <a:xfrm>
            <a:off x="10118206" y="1264560"/>
            <a:ext cx="606897" cy="2921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9" name="椭圆 518">
            <a:extLst>
              <a:ext uri="{FF2B5EF4-FFF2-40B4-BE49-F238E27FC236}">
                <a16:creationId xmlns:a16="http://schemas.microsoft.com/office/drawing/2014/main" id="{D1F378D5-1CCA-A2A5-6572-2DE703A80BCB}"/>
              </a:ext>
            </a:extLst>
          </p:cNvPr>
          <p:cNvSpPr/>
          <p:nvPr/>
        </p:nvSpPr>
        <p:spPr>
          <a:xfrm rot="5400000">
            <a:off x="10174705" y="1308212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矩形 519">
            <a:extLst>
              <a:ext uri="{FF2B5EF4-FFF2-40B4-BE49-F238E27FC236}">
                <a16:creationId xmlns:a16="http://schemas.microsoft.com/office/drawing/2014/main" id="{E1384D3F-5C97-9290-6D3D-C0100C2C6E78}"/>
              </a:ext>
            </a:extLst>
          </p:cNvPr>
          <p:cNvSpPr/>
          <p:nvPr/>
        </p:nvSpPr>
        <p:spPr>
          <a:xfrm rot="5400000">
            <a:off x="10439370" y="1309430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1" name="矩形: 圆角 520">
            <a:extLst>
              <a:ext uri="{FF2B5EF4-FFF2-40B4-BE49-F238E27FC236}">
                <a16:creationId xmlns:a16="http://schemas.microsoft.com/office/drawing/2014/main" id="{B95C2451-15A2-5A23-D4A1-282FF5050F46}"/>
              </a:ext>
            </a:extLst>
          </p:cNvPr>
          <p:cNvSpPr/>
          <p:nvPr/>
        </p:nvSpPr>
        <p:spPr>
          <a:xfrm>
            <a:off x="10115715" y="2085456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" name="椭圆 521">
            <a:extLst>
              <a:ext uri="{FF2B5EF4-FFF2-40B4-BE49-F238E27FC236}">
                <a16:creationId xmlns:a16="http://schemas.microsoft.com/office/drawing/2014/main" id="{D7D4BFDA-4719-F1E7-16EE-34A3C0D5A2CD}"/>
              </a:ext>
            </a:extLst>
          </p:cNvPr>
          <p:cNvSpPr/>
          <p:nvPr/>
        </p:nvSpPr>
        <p:spPr>
          <a:xfrm rot="5400000">
            <a:off x="10172214" y="2129108"/>
            <a:ext cx="203225" cy="203225"/>
          </a:xfrm>
          <a:prstGeom prst="ellipse">
            <a:avLst/>
          </a:prstGeom>
          <a:solidFill>
            <a:srgbClr val="DEEBF7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3" name="矩形 522">
            <a:extLst>
              <a:ext uri="{FF2B5EF4-FFF2-40B4-BE49-F238E27FC236}">
                <a16:creationId xmlns:a16="http://schemas.microsoft.com/office/drawing/2014/main" id="{64A6C19B-55EF-D253-9488-C137D199B663}"/>
              </a:ext>
            </a:extLst>
          </p:cNvPr>
          <p:cNvSpPr/>
          <p:nvPr/>
        </p:nvSpPr>
        <p:spPr>
          <a:xfrm rot="5400000">
            <a:off x="10436879" y="2130326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4" name="文本框 523">
            <a:extLst>
              <a:ext uri="{FF2B5EF4-FFF2-40B4-BE49-F238E27FC236}">
                <a16:creationId xmlns:a16="http://schemas.microsoft.com/office/drawing/2014/main" id="{5BE96ACF-4A94-41C3-5128-E045503C2DD5}"/>
              </a:ext>
            </a:extLst>
          </p:cNvPr>
          <p:cNvSpPr txBox="1"/>
          <p:nvPr/>
        </p:nvSpPr>
        <p:spPr>
          <a:xfrm rot="5400000">
            <a:off x="10244665" y="1701357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cxnSp>
        <p:nvCxnSpPr>
          <p:cNvPr id="525" name="连接符: 肘形 524">
            <a:extLst>
              <a:ext uri="{FF2B5EF4-FFF2-40B4-BE49-F238E27FC236}">
                <a16:creationId xmlns:a16="http://schemas.microsoft.com/office/drawing/2014/main" id="{28A3A2F3-18DF-798E-E880-BD12FD39AE46}"/>
              </a:ext>
            </a:extLst>
          </p:cNvPr>
          <p:cNvCxnSpPr>
            <a:cxnSpLocks/>
            <a:stCxn id="336" idx="0"/>
            <a:endCxn id="518" idx="1"/>
          </p:cNvCxnSpPr>
          <p:nvPr/>
        </p:nvCxnSpPr>
        <p:spPr>
          <a:xfrm flipV="1">
            <a:off x="9528454" y="1410658"/>
            <a:ext cx="589752" cy="423905"/>
          </a:xfrm>
          <a:prstGeom prst="bentConnector3">
            <a:avLst>
              <a:gd name="adj1" fmla="val 3952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6" name="文本框 525">
            <a:extLst>
              <a:ext uri="{FF2B5EF4-FFF2-40B4-BE49-F238E27FC236}">
                <a16:creationId xmlns:a16="http://schemas.microsoft.com/office/drawing/2014/main" id="{E8C8D7D4-2957-0E3C-6C89-AA4B2A35F76C}"/>
              </a:ext>
            </a:extLst>
          </p:cNvPr>
          <p:cNvSpPr txBox="1"/>
          <p:nvPr/>
        </p:nvSpPr>
        <p:spPr>
          <a:xfrm>
            <a:off x="10061666" y="1505647"/>
            <a:ext cx="743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7" name="连接符: 肘形 526">
            <a:extLst>
              <a:ext uri="{FF2B5EF4-FFF2-40B4-BE49-F238E27FC236}">
                <a16:creationId xmlns:a16="http://schemas.microsoft.com/office/drawing/2014/main" id="{EE9DE452-C14C-F97F-2CB8-B9555FAAFF85}"/>
              </a:ext>
            </a:extLst>
          </p:cNvPr>
          <p:cNvCxnSpPr>
            <a:cxnSpLocks/>
            <a:stCxn id="336" idx="0"/>
            <a:endCxn id="521" idx="1"/>
          </p:cNvCxnSpPr>
          <p:nvPr/>
        </p:nvCxnSpPr>
        <p:spPr>
          <a:xfrm>
            <a:off x="9528454" y="1834563"/>
            <a:ext cx="587261" cy="396991"/>
          </a:xfrm>
          <a:prstGeom prst="bentConnector3">
            <a:avLst>
              <a:gd name="adj1" fmla="val 3962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连接符: 肘形 527">
            <a:extLst>
              <a:ext uri="{FF2B5EF4-FFF2-40B4-BE49-F238E27FC236}">
                <a16:creationId xmlns:a16="http://schemas.microsoft.com/office/drawing/2014/main" id="{BB1909DE-9605-66F5-C1DD-DCA9FC6A18E7}"/>
              </a:ext>
            </a:extLst>
          </p:cNvPr>
          <p:cNvCxnSpPr>
            <a:cxnSpLocks/>
            <a:stCxn id="336" idx="0"/>
            <a:endCxn id="332" idx="1"/>
          </p:cNvCxnSpPr>
          <p:nvPr/>
        </p:nvCxnSpPr>
        <p:spPr>
          <a:xfrm flipV="1">
            <a:off x="9528454" y="1028704"/>
            <a:ext cx="505759" cy="805859"/>
          </a:xfrm>
          <a:prstGeom prst="bentConnector3">
            <a:avLst>
              <a:gd name="adj1" fmla="val 211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连接符: 肘形 528">
            <a:extLst>
              <a:ext uri="{FF2B5EF4-FFF2-40B4-BE49-F238E27FC236}">
                <a16:creationId xmlns:a16="http://schemas.microsoft.com/office/drawing/2014/main" id="{7F9112F0-68A0-C537-37E8-0C4B3FE7C18B}"/>
              </a:ext>
            </a:extLst>
          </p:cNvPr>
          <p:cNvCxnSpPr>
            <a:cxnSpLocks/>
            <a:stCxn id="518" idx="3"/>
            <a:endCxn id="333" idx="3"/>
          </p:cNvCxnSpPr>
          <p:nvPr/>
        </p:nvCxnSpPr>
        <p:spPr>
          <a:xfrm>
            <a:off x="10725103" y="1410658"/>
            <a:ext cx="352698" cy="42277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连接符: 肘形 529">
            <a:extLst>
              <a:ext uri="{FF2B5EF4-FFF2-40B4-BE49-F238E27FC236}">
                <a16:creationId xmlns:a16="http://schemas.microsoft.com/office/drawing/2014/main" id="{0E438F6A-1E0F-8EFB-B541-3788F3D1D605}"/>
              </a:ext>
            </a:extLst>
          </p:cNvPr>
          <p:cNvCxnSpPr>
            <a:cxnSpLocks/>
            <a:stCxn id="521" idx="3"/>
            <a:endCxn id="333" idx="3"/>
          </p:cNvCxnSpPr>
          <p:nvPr/>
        </p:nvCxnSpPr>
        <p:spPr>
          <a:xfrm flipV="1">
            <a:off x="10722612" y="1833436"/>
            <a:ext cx="355189" cy="39811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连接符: 肘形 530">
            <a:extLst>
              <a:ext uri="{FF2B5EF4-FFF2-40B4-BE49-F238E27FC236}">
                <a16:creationId xmlns:a16="http://schemas.microsoft.com/office/drawing/2014/main" id="{2B14EBE7-8456-1697-8A0D-D43631A45265}"/>
              </a:ext>
            </a:extLst>
          </p:cNvPr>
          <p:cNvCxnSpPr>
            <a:cxnSpLocks/>
            <a:stCxn id="332" idx="3"/>
            <a:endCxn id="333" idx="1"/>
          </p:cNvCxnSpPr>
          <p:nvPr/>
        </p:nvCxnSpPr>
        <p:spPr>
          <a:xfrm>
            <a:off x="10770245" y="1028704"/>
            <a:ext cx="394329" cy="718242"/>
          </a:xfrm>
          <a:prstGeom prst="bentConnector3">
            <a:avLst>
              <a:gd name="adj1" fmla="val 9938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文本框 531">
            <a:extLst>
              <a:ext uri="{FF2B5EF4-FFF2-40B4-BE49-F238E27FC236}">
                <a16:creationId xmlns:a16="http://schemas.microsoft.com/office/drawing/2014/main" id="{6FA637F9-7CA1-DEFD-16F0-6F651B6A862F}"/>
              </a:ext>
            </a:extLst>
          </p:cNvPr>
          <p:cNvSpPr txBox="1"/>
          <p:nvPr/>
        </p:nvSpPr>
        <p:spPr>
          <a:xfrm>
            <a:off x="10989341" y="3572009"/>
            <a:ext cx="6876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NT-ST</a:t>
            </a:r>
          </a:p>
        </p:txBody>
      </p:sp>
      <p:sp>
        <p:nvSpPr>
          <p:cNvPr id="533" name="文本框 532">
            <a:extLst>
              <a:ext uri="{FF2B5EF4-FFF2-40B4-BE49-F238E27FC236}">
                <a16:creationId xmlns:a16="http://schemas.microsoft.com/office/drawing/2014/main" id="{2C295EF8-5E4D-FA4C-85B0-62B63F4F58A3}"/>
              </a:ext>
            </a:extLst>
          </p:cNvPr>
          <p:cNvSpPr txBox="1"/>
          <p:nvPr/>
        </p:nvSpPr>
        <p:spPr>
          <a:xfrm>
            <a:off x="10989341" y="2875892"/>
            <a:ext cx="6876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DT-ST</a:t>
            </a:r>
          </a:p>
        </p:txBody>
      </p:sp>
      <p:sp>
        <p:nvSpPr>
          <p:cNvPr id="534" name="箭头: 右 533">
            <a:extLst>
              <a:ext uri="{FF2B5EF4-FFF2-40B4-BE49-F238E27FC236}">
                <a16:creationId xmlns:a16="http://schemas.microsoft.com/office/drawing/2014/main" id="{ACC7E822-4EC0-50BC-E456-EE7F244C193C}"/>
              </a:ext>
            </a:extLst>
          </p:cNvPr>
          <p:cNvSpPr/>
          <p:nvPr/>
        </p:nvSpPr>
        <p:spPr>
          <a:xfrm rot="10800000">
            <a:off x="11085320" y="3380795"/>
            <a:ext cx="413534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箭头: 右 534">
            <a:extLst>
              <a:ext uri="{FF2B5EF4-FFF2-40B4-BE49-F238E27FC236}">
                <a16:creationId xmlns:a16="http://schemas.microsoft.com/office/drawing/2014/main" id="{E46E00C5-7D61-CA9A-D4A3-DC1867E25393}"/>
              </a:ext>
            </a:extLst>
          </p:cNvPr>
          <p:cNvSpPr/>
          <p:nvPr/>
        </p:nvSpPr>
        <p:spPr>
          <a:xfrm rot="10800000">
            <a:off x="11080180" y="4083374"/>
            <a:ext cx="413534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566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C3E31-3FD5-12DF-177E-CF4540F71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C7403963-720D-ABD4-8574-348086FA162D}"/>
              </a:ext>
            </a:extLst>
          </p:cNvPr>
          <p:cNvSpPr/>
          <p:nvPr/>
        </p:nvSpPr>
        <p:spPr>
          <a:xfrm>
            <a:off x="0" y="0"/>
            <a:ext cx="12192000" cy="568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Multi-Task Method:  Uni-AT</a:t>
            </a:r>
            <a:endParaRPr lang="zh-CN" altLang="en-US" sz="2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6085112-6378-B55D-3EC3-766A329C56D7}"/>
              </a:ext>
            </a:extLst>
          </p:cNvPr>
          <p:cNvSpPr/>
          <p:nvPr/>
        </p:nvSpPr>
        <p:spPr>
          <a:xfrm>
            <a:off x="0" y="6289040"/>
            <a:ext cx="12192000" cy="568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Towards Anytime Retrieval: A Benchmark for Anytime Person Re-Identification                                                      ID: 2068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C15DA5-A0E5-5D1D-8C11-7EB03248F2EE}"/>
              </a:ext>
            </a:extLst>
          </p:cNvPr>
          <p:cNvSpPr txBox="1"/>
          <p:nvPr/>
        </p:nvSpPr>
        <p:spPr>
          <a:xfrm>
            <a:off x="0" y="5352066"/>
            <a:ext cx="12192000" cy="707886"/>
          </a:xfrm>
          <a:prstGeom prst="rect">
            <a:avLst/>
          </a:prstGeom>
          <a:solidFill>
            <a:srgbClr val="DEEB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Multi-scenario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framework. 6 CLS tokens extract different features for different scenarios separately to capture specific clues in each scenario. </a:t>
            </a:r>
          </a:p>
        </p:txBody>
      </p:sp>
      <p:cxnSp>
        <p:nvCxnSpPr>
          <p:cNvPr id="312" name="直接连接符 311">
            <a:extLst>
              <a:ext uri="{FF2B5EF4-FFF2-40B4-BE49-F238E27FC236}">
                <a16:creationId xmlns:a16="http://schemas.microsoft.com/office/drawing/2014/main" id="{D29AFCDF-DCA2-E9C2-7294-845578F2119F}"/>
              </a:ext>
            </a:extLst>
          </p:cNvPr>
          <p:cNvCxnSpPr>
            <a:cxnSpLocks/>
          </p:cNvCxnSpPr>
          <p:nvPr/>
        </p:nvCxnSpPr>
        <p:spPr>
          <a:xfrm>
            <a:off x="6841878" y="710052"/>
            <a:ext cx="0" cy="4374942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矩形: 圆角 312">
            <a:extLst>
              <a:ext uri="{FF2B5EF4-FFF2-40B4-BE49-F238E27FC236}">
                <a16:creationId xmlns:a16="http://schemas.microsoft.com/office/drawing/2014/main" id="{2C8635D0-D1BF-F06D-2D3A-6ACCD36FF104}"/>
              </a:ext>
            </a:extLst>
          </p:cNvPr>
          <p:cNvSpPr/>
          <p:nvPr/>
        </p:nvSpPr>
        <p:spPr>
          <a:xfrm>
            <a:off x="6073658" y="3109181"/>
            <a:ext cx="153627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" name="直接箭头连接符 313">
            <a:extLst>
              <a:ext uri="{FF2B5EF4-FFF2-40B4-BE49-F238E27FC236}">
                <a16:creationId xmlns:a16="http://schemas.microsoft.com/office/drawing/2014/main" id="{7D0474EC-C2C4-D794-9416-2121B5DC44D9}"/>
              </a:ext>
            </a:extLst>
          </p:cNvPr>
          <p:cNvCxnSpPr>
            <a:cxnSpLocks/>
          </p:cNvCxnSpPr>
          <p:nvPr/>
        </p:nvCxnSpPr>
        <p:spPr>
          <a:xfrm flipH="1" flipV="1">
            <a:off x="2942649" y="1660645"/>
            <a:ext cx="250" cy="891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EB0B7B60-5E89-D115-4E7C-0D11D3840222}"/>
              </a:ext>
            </a:extLst>
          </p:cNvPr>
          <p:cNvCxnSpPr>
            <a:cxnSpLocks/>
          </p:cNvCxnSpPr>
          <p:nvPr/>
        </p:nvCxnSpPr>
        <p:spPr>
          <a:xfrm flipH="1" flipV="1">
            <a:off x="3324450" y="1660645"/>
            <a:ext cx="250" cy="891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E911BF3F-04CD-B42C-B5B7-4CD7583236EE}"/>
              </a:ext>
            </a:extLst>
          </p:cNvPr>
          <p:cNvCxnSpPr>
            <a:cxnSpLocks/>
          </p:cNvCxnSpPr>
          <p:nvPr/>
        </p:nvCxnSpPr>
        <p:spPr>
          <a:xfrm flipH="1" flipV="1">
            <a:off x="4088052" y="1660645"/>
            <a:ext cx="250" cy="891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" name="图片 316">
            <a:extLst>
              <a:ext uri="{FF2B5EF4-FFF2-40B4-BE49-F238E27FC236}">
                <a16:creationId xmlns:a16="http://schemas.microsoft.com/office/drawing/2014/main" id="{3DBE2DBF-5523-AB9A-499D-0770B9C5B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88" y="4086503"/>
            <a:ext cx="352425" cy="352425"/>
          </a:xfrm>
          <a:prstGeom prst="rect">
            <a:avLst/>
          </a:prstGeom>
        </p:spPr>
      </p:pic>
      <p:pic>
        <p:nvPicPr>
          <p:cNvPr id="318" name="图片 317">
            <a:extLst>
              <a:ext uri="{FF2B5EF4-FFF2-40B4-BE49-F238E27FC236}">
                <a16:creationId xmlns:a16="http://schemas.microsoft.com/office/drawing/2014/main" id="{46C764DC-3E58-32BC-1F6E-7C2D16E08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37" y="4086503"/>
            <a:ext cx="352425" cy="352425"/>
          </a:xfrm>
          <a:prstGeom prst="rect">
            <a:avLst/>
          </a:prstGeom>
        </p:spPr>
      </p:pic>
      <p:sp>
        <p:nvSpPr>
          <p:cNvPr id="319" name="矩形: 圆角 318">
            <a:extLst>
              <a:ext uri="{FF2B5EF4-FFF2-40B4-BE49-F238E27FC236}">
                <a16:creationId xmlns:a16="http://schemas.microsoft.com/office/drawing/2014/main" id="{4424770F-59B5-1B94-EBB0-32AADC220EE0}"/>
              </a:ext>
            </a:extLst>
          </p:cNvPr>
          <p:cNvSpPr/>
          <p:nvPr/>
        </p:nvSpPr>
        <p:spPr>
          <a:xfrm>
            <a:off x="4488671" y="3517595"/>
            <a:ext cx="2102788" cy="280497"/>
          </a:xfrm>
          <a:prstGeom prst="roundRect">
            <a:avLst/>
          </a:prstGeom>
          <a:solidFill>
            <a:srgbClr val="EDEDED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Projection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接箭头连接符 319">
            <a:extLst>
              <a:ext uri="{FF2B5EF4-FFF2-40B4-BE49-F238E27FC236}">
                <a16:creationId xmlns:a16="http://schemas.microsoft.com/office/drawing/2014/main" id="{0E2328C8-452E-3D35-B92E-972C9AC04630}"/>
              </a:ext>
            </a:extLst>
          </p:cNvPr>
          <p:cNvCxnSpPr>
            <a:cxnSpLocks/>
          </p:cNvCxnSpPr>
          <p:nvPr/>
        </p:nvCxnSpPr>
        <p:spPr>
          <a:xfrm>
            <a:off x="4350254" y="4243358"/>
            <a:ext cx="2442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箭头连接符 320">
            <a:extLst>
              <a:ext uri="{FF2B5EF4-FFF2-40B4-BE49-F238E27FC236}">
                <a16:creationId xmlns:a16="http://schemas.microsoft.com/office/drawing/2014/main" id="{1C597775-6A31-0A69-C2A3-72DE324F9BC2}"/>
              </a:ext>
            </a:extLst>
          </p:cNvPr>
          <p:cNvCxnSpPr>
            <a:cxnSpLocks/>
            <a:stCxn id="318" idx="0"/>
          </p:cNvCxnSpPr>
          <p:nvPr/>
        </p:nvCxnSpPr>
        <p:spPr>
          <a:xfrm flipH="1" flipV="1">
            <a:off x="6306746" y="3801187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箭头连接符 321">
            <a:extLst>
              <a:ext uri="{FF2B5EF4-FFF2-40B4-BE49-F238E27FC236}">
                <a16:creationId xmlns:a16="http://schemas.microsoft.com/office/drawing/2014/main" id="{CC3D5D31-50EF-A74E-FF95-50F3FF5BE080}"/>
              </a:ext>
            </a:extLst>
          </p:cNvPr>
          <p:cNvCxnSpPr>
            <a:cxnSpLocks/>
          </p:cNvCxnSpPr>
          <p:nvPr/>
        </p:nvCxnSpPr>
        <p:spPr>
          <a:xfrm flipV="1">
            <a:off x="4802695" y="3380087"/>
            <a:ext cx="0" cy="1390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直接箭头连接符 322">
            <a:extLst>
              <a:ext uri="{FF2B5EF4-FFF2-40B4-BE49-F238E27FC236}">
                <a16:creationId xmlns:a16="http://schemas.microsoft.com/office/drawing/2014/main" id="{94EE768F-B133-3BF6-7D9C-E8BF6C434014}"/>
              </a:ext>
            </a:extLst>
          </p:cNvPr>
          <p:cNvCxnSpPr>
            <a:cxnSpLocks/>
          </p:cNvCxnSpPr>
          <p:nvPr/>
        </p:nvCxnSpPr>
        <p:spPr>
          <a:xfrm flipV="1">
            <a:off x="6301365" y="3371687"/>
            <a:ext cx="0" cy="139043"/>
          </a:xfrm>
          <a:prstGeom prst="straightConnector1">
            <a:avLst/>
          </a:prstGeom>
          <a:ln w="19050">
            <a:solidFill>
              <a:srgbClr val="0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文本框 323">
            <a:extLst>
              <a:ext uri="{FF2B5EF4-FFF2-40B4-BE49-F238E27FC236}">
                <a16:creationId xmlns:a16="http://schemas.microsoft.com/office/drawing/2014/main" id="{0C302082-9A04-B04A-EC2E-E453A1038C43}"/>
              </a:ext>
            </a:extLst>
          </p:cNvPr>
          <p:cNvSpPr txBox="1"/>
          <p:nvPr/>
        </p:nvSpPr>
        <p:spPr>
          <a:xfrm>
            <a:off x="5980162" y="3098375"/>
            <a:ext cx="349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5" name="矩形: 圆角 324">
            <a:extLst>
              <a:ext uri="{FF2B5EF4-FFF2-40B4-BE49-F238E27FC236}">
                <a16:creationId xmlns:a16="http://schemas.microsoft.com/office/drawing/2014/main" id="{B12727EF-82F8-F7E4-301F-9B50EB31FFBE}"/>
              </a:ext>
            </a:extLst>
          </p:cNvPr>
          <p:cNvSpPr/>
          <p:nvPr/>
        </p:nvSpPr>
        <p:spPr>
          <a:xfrm>
            <a:off x="2678812" y="2554589"/>
            <a:ext cx="3954760" cy="342300"/>
          </a:xfrm>
          <a:prstGeom prst="roundRect">
            <a:avLst>
              <a:gd name="adj" fmla="val 24850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Transformer    Layer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矩形: 圆角 325">
            <a:extLst>
              <a:ext uri="{FF2B5EF4-FFF2-40B4-BE49-F238E27FC236}">
                <a16:creationId xmlns:a16="http://schemas.microsoft.com/office/drawing/2014/main" id="{1738547B-8362-F9DD-FA55-ADC922E732B3}"/>
              </a:ext>
            </a:extLst>
          </p:cNvPr>
          <p:cNvSpPr/>
          <p:nvPr/>
        </p:nvSpPr>
        <p:spPr>
          <a:xfrm>
            <a:off x="2678811" y="1877426"/>
            <a:ext cx="3955011" cy="342300"/>
          </a:xfrm>
          <a:prstGeom prst="roundRect">
            <a:avLst>
              <a:gd name="adj" fmla="val 24850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Transformer    Layer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7" name="直接箭头连接符 326">
            <a:extLst>
              <a:ext uri="{FF2B5EF4-FFF2-40B4-BE49-F238E27FC236}">
                <a16:creationId xmlns:a16="http://schemas.microsoft.com/office/drawing/2014/main" id="{B359539B-61A4-21CA-5C5A-D9D9A1B0FF83}"/>
              </a:ext>
            </a:extLst>
          </p:cNvPr>
          <p:cNvCxnSpPr>
            <a:cxnSpLocks/>
          </p:cNvCxnSpPr>
          <p:nvPr/>
        </p:nvCxnSpPr>
        <p:spPr>
          <a:xfrm flipV="1">
            <a:off x="6306309" y="2225970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文本框 327">
            <a:extLst>
              <a:ext uri="{FF2B5EF4-FFF2-40B4-BE49-F238E27FC236}">
                <a16:creationId xmlns:a16="http://schemas.microsoft.com/office/drawing/2014/main" id="{D65868B0-09CF-06A0-51DF-45C8CD47DC37}"/>
              </a:ext>
            </a:extLst>
          </p:cNvPr>
          <p:cNvSpPr txBox="1"/>
          <p:nvPr/>
        </p:nvSpPr>
        <p:spPr>
          <a:xfrm rot="5400000">
            <a:off x="3465892" y="2200683"/>
            <a:ext cx="458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29" name="矩形: 圆角 328">
            <a:extLst>
              <a:ext uri="{FF2B5EF4-FFF2-40B4-BE49-F238E27FC236}">
                <a16:creationId xmlns:a16="http://schemas.microsoft.com/office/drawing/2014/main" id="{09B2AE80-74BC-9853-7904-70055FBD2124}"/>
              </a:ext>
            </a:extLst>
          </p:cNvPr>
          <p:cNvSpPr/>
          <p:nvPr/>
        </p:nvSpPr>
        <p:spPr>
          <a:xfrm>
            <a:off x="2793704" y="805392"/>
            <a:ext cx="1436240" cy="457449"/>
          </a:xfrm>
          <a:prstGeom prst="roundRect">
            <a:avLst/>
          </a:prstGeom>
          <a:solidFill>
            <a:srgbClr val="F8ECFE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Scenario-Aware Identity Loss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0" name="直接箭头连接符 329">
            <a:extLst>
              <a:ext uri="{FF2B5EF4-FFF2-40B4-BE49-F238E27FC236}">
                <a16:creationId xmlns:a16="http://schemas.microsoft.com/office/drawing/2014/main" id="{4033FD9D-AE48-0295-0D22-A370482AD98F}"/>
              </a:ext>
            </a:extLst>
          </p:cNvPr>
          <p:cNvCxnSpPr>
            <a:cxnSpLocks/>
          </p:cNvCxnSpPr>
          <p:nvPr/>
        </p:nvCxnSpPr>
        <p:spPr>
          <a:xfrm flipV="1">
            <a:off x="2942648" y="1266387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矩形: 圆角 330">
            <a:extLst>
              <a:ext uri="{FF2B5EF4-FFF2-40B4-BE49-F238E27FC236}">
                <a16:creationId xmlns:a16="http://schemas.microsoft.com/office/drawing/2014/main" id="{8C62AC42-822B-7F75-A004-FF570F2895FA}"/>
              </a:ext>
            </a:extLst>
          </p:cNvPr>
          <p:cNvSpPr/>
          <p:nvPr/>
        </p:nvSpPr>
        <p:spPr>
          <a:xfrm>
            <a:off x="9188822" y="788696"/>
            <a:ext cx="2652105" cy="1705783"/>
          </a:xfrm>
          <a:prstGeom prst="roundRect">
            <a:avLst>
              <a:gd name="adj" fmla="val 12462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矩形: 圆角 331">
            <a:extLst>
              <a:ext uri="{FF2B5EF4-FFF2-40B4-BE49-F238E27FC236}">
                <a16:creationId xmlns:a16="http://schemas.microsoft.com/office/drawing/2014/main" id="{1B3F30D3-7857-7B54-3843-6D556034E44E}"/>
              </a:ext>
            </a:extLst>
          </p:cNvPr>
          <p:cNvSpPr/>
          <p:nvPr/>
        </p:nvSpPr>
        <p:spPr>
          <a:xfrm>
            <a:off x="10034213" y="901826"/>
            <a:ext cx="736032" cy="253755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Gating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3" name="流程图: 汇总连接 332">
            <a:extLst>
              <a:ext uri="{FF2B5EF4-FFF2-40B4-BE49-F238E27FC236}">
                <a16:creationId xmlns:a16="http://schemas.microsoft.com/office/drawing/2014/main" id="{3D7384A1-53B4-9A06-8CE7-08F94018483F}"/>
              </a:ext>
            </a:extLst>
          </p:cNvPr>
          <p:cNvSpPr/>
          <p:nvPr/>
        </p:nvSpPr>
        <p:spPr>
          <a:xfrm rot="2705619">
            <a:off x="11077802" y="1746947"/>
            <a:ext cx="173261" cy="173261"/>
          </a:xfrm>
          <a:prstGeom prst="flowChartSummingJunction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334" name="直接箭头连接符 333">
            <a:extLst>
              <a:ext uri="{FF2B5EF4-FFF2-40B4-BE49-F238E27FC236}">
                <a16:creationId xmlns:a16="http://schemas.microsoft.com/office/drawing/2014/main" id="{8A5A0216-E3B8-2B9E-8117-DFD7C44B8D03}"/>
              </a:ext>
            </a:extLst>
          </p:cNvPr>
          <p:cNvCxnSpPr>
            <a:cxnSpLocks/>
            <a:stCxn id="333" idx="7"/>
            <a:endCxn id="339" idx="2"/>
          </p:cNvCxnSpPr>
          <p:nvPr/>
        </p:nvCxnSpPr>
        <p:spPr>
          <a:xfrm>
            <a:off x="11251064" y="1833719"/>
            <a:ext cx="183743" cy="84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文本框 334">
            <a:extLst>
              <a:ext uri="{FF2B5EF4-FFF2-40B4-BE49-F238E27FC236}">
                <a16:creationId xmlns:a16="http://schemas.microsoft.com/office/drawing/2014/main" id="{455CB231-68B6-1DB1-DD03-486E62F9B376}"/>
              </a:ext>
            </a:extLst>
          </p:cNvPr>
          <p:cNvSpPr txBox="1"/>
          <p:nvPr/>
        </p:nvSpPr>
        <p:spPr>
          <a:xfrm rot="16200000">
            <a:off x="9568128" y="1662167"/>
            <a:ext cx="626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6" name="矩形: 圆角 335">
            <a:extLst>
              <a:ext uri="{FF2B5EF4-FFF2-40B4-BE49-F238E27FC236}">
                <a16:creationId xmlns:a16="http://schemas.microsoft.com/office/drawing/2014/main" id="{08CD0C6F-7E88-D43A-F012-2FE7F035952E}"/>
              </a:ext>
            </a:extLst>
          </p:cNvPr>
          <p:cNvSpPr/>
          <p:nvPr/>
        </p:nvSpPr>
        <p:spPr>
          <a:xfrm rot="5400000">
            <a:off x="9325156" y="1702172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" name="矩形: 圆角 336">
            <a:extLst>
              <a:ext uri="{FF2B5EF4-FFF2-40B4-BE49-F238E27FC236}">
                <a16:creationId xmlns:a16="http://schemas.microsoft.com/office/drawing/2014/main" id="{F2BB2DDF-29D5-4F48-81AE-EEEC3F98776E}"/>
              </a:ext>
            </a:extLst>
          </p:cNvPr>
          <p:cNvSpPr/>
          <p:nvPr/>
        </p:nvSpPr>
        <p:spPr>
          <a:xfrm rot="5400000">
            <a:off x="9323010" y="1974449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8" name="矩形: 圆角 337">
            <a:extLst>
              <a:ext uri="{FF2B5EF4-FFF2-40B4-BE49-F238E27FC236}">
                <a16:creationId xmlns:a16="http://schemas.microsoft.com/office/drawing/2014/main" id="{A32DF2BB-A291-893C-62F2-A470C4AE84D6}"/>
              </a:ext>
            </a:extLst>
          </p:cNvPr>
          <p:cNvSpPr/>
          <p:nvPr/>
        </p:nvSpPr>
        <p:spPr>
          <a:xfrm rot="5400000">
            <a:off x="9323483" y="143103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9" name="矩形: 圆角 338">
            <a:extLst>
              <a:ext uri="{FF2B5EF4-FFF2-40B4-BE49-F238E27FC236}">
                <a16:creationId xmlns:a16="http://schemas.microsoft.com/office/drawing/2014/main" id="{70EE829C-9450-6FCA-5F9A-4DA23DF5F939}"/>
              </a:ext>
            </a:extLst>
          </p:cNvPr>
          <p:cNvSpPr/>
          <p:nvPr/>
        </p:nvSpPr>
        <p:spPr>
          <a:xfrm rot="5400000">
            <a:off x="11496289" y="1702172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矩形: 圆角 339">
            <a:extLst>
              <a:ext uri="{FF2B5EF4-FFF2-40B4-BE49-F238E27FC236}">
                <a16:creationId xmlns:a16="http://schemas.microsoft.com/office/drawing/2014/main" id="{ACCE9729-F79B-95DC-7A46-E59174337D86}"/>
              </a:ext>
            </a:extLst>
          </p:cNvPr>
          <p:cNvSpPr/>
          <p:nvPr/>
        </p:nvSpPr>
        <p:spPr>
          <a:xfrm rot="5400000">
            <a:off x="11494143" y="1974449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矩形: 圆角 340">
            <a:extLst>
              <a:ext uri="{FF2B5EF4-FFF2-40B4-BE49-F238E27FC236}">
                <a16:creationId xmlns:a16="http://schemas.microsoft.com/office/drawing/2014/main" id="{75998039-3C59-48E4-9E69-AA0691BA982B}"/>
              </a:ext>
            </a:extLst>
          </p:cNvPr>
          <p:cNvSpPr/>
          <p:nvPr/>
        </p:nvSpPr>
        <p:spPr>
          <a:xfrm rot="5400000">
            <a:off x="11494616" y="143103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矩形: 圆角 341">
            <a:extLst>
              <a:ext uri="{FF2B5EF4-FFF2-40B4-BE49-F238E27FC236}">
                <a16:creationId xmlns:a16="http://schemas.microsoft.com/office/drawing/2014/main" id="{5AE7B970-4AC7-E699-2783-E9E28DC3BCF0}"/>
              </a:ext>
            </a:extLst>
          </p:cNvPr>
          <p:cNvSpPr/>
          <p:nvPr/>
        </p:nvSpPr>
        <p:spPr>
          <a:xfrm>
            <a:off x="10012489" y="1216544"/>
            <a:ext cx="810966" cy="1218273"/>
          </a:xfrm>
          <a:prstGeom prst="roundRect">
            <a:avLst>
              <a:gd name="adj" fmla="val 10102"/>
            </a:avLst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文本框 342">
            <a:extLst>
              <a:ext uri="{FF2B5EF4-FFF2-40B4-BE49-F238E27FC236}">
                <a16:creationId xmlns:a16="http://schemas.microsoft.com/office/drawing/2014/main" id="{5988C701-5CBC-6A38-7509-26BA4CA44BC5}"/>
              </a:ext>
            </a:extLst>
          </p:cNvPr>
          <p:cNvSpPr txBox="1"/>
          <p:nvPr/>
        </p:nvSpPr>
        <p:spPr>
          <a:xfrm>
            <a:off x="10866782" y="747508"/>
            <a:ext cx="944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sum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4" name="直接箭头连接符 343">
            <a:extLst>
              <a:ext uri="{FF2B5EF4-FFF2-40B4-BE49-F238E27FC236}">
                <a16:creationId xmlns:a16="http://schemas.microsoft.com/office/drawing/2014/main" id="{C219E4ED-50F6-5FE8-2DA2-63E7C924401B}"/>
              </a:ext>
            </a:extLst>
          </p:cNvPr>
          <p:cNvCxnSpPr>
            <a:cxnSpLocks/>
          </p:cNvCxnSpPr>
          <p:nvPr/>
        </p:nvCxnSpPr>
        <p:spPr>
          <a:xfrm flipH="1" flipV="1">
            <a:off x="4804009" y="3804629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文本框 344">
            <a:extLst>
              <a:ext uri="{FF2B5EF4-FFF2-40B4-BE49-F238E27FC236}">
                <a16:creationId xmlns:a16="http://schemas.microsoft.com/office/drawing/2014/main" id="{435AB531-8337-F720-DE9B-46ECB4CA25B1}"/>
              </a:ext>
            </a:extLst>
          </p:cNvPr>
          <p:cNvSpPr txBox="1"/>
          <p:nvPr/>
        </p:nvSpPr>
        <p:spPr>
          <a:xfrm>
            <a:off x="5773244" y="4059033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46" name="矩形: 圆角 345">
            <a:extLst>
              <a:ext uri="{FF2B5EF4-FFF2-40B4-BE49-F238E27FC236}">
                <a16:creationId xmlns:a16="http://schemas.microsoft.com/office/drawing/2014/main" id="{6191D17A-A004-657A-726C-9E58821FFF1F}"/>
              </a:ext>
            </a:extLst>
          </p:cNvPr>
          <p:cNvSpPr/>
          <p:nvPr/>
        </p:nvSpPr>
        <p:spPr>
          <a:xfrm>
            <a:off x="2730180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7" name="直接箭头连接符 346">
            <a:extLst>
              <a:ext uri="{FF2B5EF4-FFF2-40B4-BE49-F238E27FC236}">
                <a16:creationId xmlns:a16="http://schemas.microsoft.com/office/drawing/2014/main" id="{25106637-7755-2472-F749-221E717CE8E7}"/>
              </a:ext>
            </a:extLst>
          </p:cNvPr>
          <p:cNvCxnSpPr>
            <a:cxnSpLocks/>
          </p:cNvCxnSpPr>
          <p:nvPr/>
        </p:nvCxnSpPr>
        <p:spPr>
          <a:xfrm flipV="1">
            <a:off x="2942899" y="2905458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矩形: 圆角 347">
            <a:extLst>
              <a:ext uri="{FF2B5EF4-FFF2-40B4-BE49-F238E27FC236}">
                <a16:creationId xmlns:a16="http://schemas.microsoft.com/office/drawing/2014/main" id="{0188B82E-53BE-6CD0-E4E1-7145D8D653B3}"/>
              </a:ext>
            </a:extLst>
          </p:cNvPr>
          <p:cNvSpPr/>
          <p:nvPr/>
        </p:nvSpPr>
        <p:spPr>
          <a:xfrm>
            <a:off x="2871996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9" name="矩形: 圆角 348">
            <a:extLst>
              <a:ext uri="{FF2B5EF4-FFF2-40B4-BE49-F238E27FC236}">
                <a16:creationId xmlns:a16="http://schemas.microsoft.com/office/drawing/2014/main" id="{A23296AD-863A-D9CD-BF28-DD6BF4E67E20}"/>
              </a:ext>
            </a:extLst>
          </p:cNvPr>
          <p:cNvSpPr/>
          <p:nvPr/>
        </p:nvSpPr>
        <p:spPr>
          <a:xfrm>
            <a:off x="3110517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0" name="直接箭头连接符 349">
            <a:extLst>
              <a:ext uri="{FF2B5EF4-FFF2-40B4-BE49-F238E27FC236}">
                <a16:creationId xmlns:a16="http://schemas.microsoft.com/office/drawing/2014/main" id="{E442503F-603F-77D6-CE68-14A0B2EA799E}"/>
              </a:ext>
            </a:extLst>
          </p:cNvPr>
          <p:cNvCxnSpPr>
            <a:cxnSpLocks/>
          </p:cNvCxnSpPr>
          <p:nvPr/>
        </p:nvCxnSpPr>
        <p:spPr>
          <a:xfrm flipV="1">
            <a:off x="3323236" y="2905458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矩形: 圆角 350">
            <a:extLst>
              <a:ext uri="{FF2B5EF4-FFF2-40B4-BE49-F238E27FC236}">
                <a16:creationId xmlns:a16="http://schemas.microsoft.com/office/drawing/2014/main" id="{AD91BE7C-2BB3-8110-0BED-AB197F34E2EF}"/>
              </a:ext>
            </a:extLst>
          </p:cNvPr>
          <p:cNvSpPr/>
          <p:nvPr/>
        </p:nvSpPr>
        <p:spPr>
          <a:xfrm>
            <a:off x="3252333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2" name="矩形: 圆角 351">
            <a:extLst>
              <a:ext uri="{FF2B5EF4-FFF2-40B4-BE49-F238E27FC236}">
                <a16:creationId xmlns:a16="http://schemas.microsoft.com/office/drawing/2014/main" id="{00279611-F0C5-A068-4456-165711C209C3}"/>
              </a:ext>
            </a:extLst>
          </p:cNvPr>
          <p:cNvSpPr/>
          <p:nvPr/>
        </p:nvSpPr>
        <p:spPr>
          <a:xfrm>
            <a:off x="3876955" y="3112454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3" name="直接箭头连接符 352">
            <a:extLst>
              <a:ext uri="{FF2B5EF4-FFF2-40B4-BE49-F238E27FC236}">
                <a16:creationId xmlns:a16="http://schemas.microsoft.com/office/drawing/2014/main" id="{90FA100B-93AF-5866-151E-74D5A65424DF}"/>
              </a:ext>
            </a:extLst>
          </p:cNvPr>
          <p:cNvCxnSpPr>
            <a:cxnSpLocks/>
          </p:cNvCxnSpPr>
          <p:nvPr/>
        </p:nvCxnSpPr>
        <p:spPr>
          <a:xfrm flipV="1">
            <a:off x="4089674" y="2905461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矩形: 圆角 353">
            <a:extLst>
              <a:ext uri="{FF2B5EF4-FFF2-40B4-BE49-F238E27FC236}">
                <a16:creationId xmlns:a16="http://schemas.microsoft.com/office/drawing/2014/main" id="{17C96D58-B0BC-7AFA-8733-17739344912C}"/>
              </a:ext>
            </a:extLst>
          </p:cNvPr>
          <p:cNvSpPr/>
          <p:nvPr/>
        </p:nvSpPr>
        <p:spPr>
          <a:xfrm>
            <a:off x="4018771" y="3112454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5" name="梯形 354">
            <a:extLst>
              <a:ext uri="{FF2B5EF4-FFF2-40B4-BE49-F238E27FC236}">
                <a16:creationId xmlns:a16="http://schemas.microsoft.com/office/drawing/2014/main" id="{13A43F21-A59A-775A-5590-9DF86F740571}"/>
              </a:ext>
            </a:extLst>
          </p:cNvPr>
          <p:cNvSpPr/>
          <p:nvPr/>
        </p:nvSpPr>
        <p:spPr>
          <a:xfrm>
            <a:off x="2793704" y="1471673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梯形 355">
            <a:extLst>
              <a:ext uri="{FF2B5EF4-FFF2-40B4-BE49-F238E27FC236}">
                <a16:creationId xmlns:a16="http://schemas.microsoft.com/office/drawing/2014/main" id="{86717454-3F68-DD5C-9E85-DEEA6DB88D8F}"/>
              </a:ext>
            </a:extLst>
          </p:cNvPr>
          <p:cNvSpPr/>
          <p:nvPr/>
        </p:nvSpPr>
        <p:spPr>
          <a:xfrm>
            <a:off x="3175530" y="1471673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7" name="梯形 356">
            <a:extLst>
              <a:ext uri="{FF2B5EF4-FFF2-40B4-BE49-F238E27FC236}">
                <a16:creationId xmlns:a16="http://schemas.microsoft.com/office/drawing/2014/main" id="{8E4D7ABC-D134-C91E-C847-CA8A9BB21384}"/>
              </a:ext>
            </a:extLst>
          </p:cNvPr>
          <p:cNvSpPr/>
          <p:nvPr/>
        </p:nvSpPr>
        <p:spPr>
          <a:xfrm>
            <a:off x="3939182" y="1471673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8" name="直接箭头连接符 357">
            <a:extLst>
              <a:ext uri="{FF2B5EF4-FFF2-40B4-BE49-F238E27FC236}">
                <a16:creationId xmlns:a16="http://schemas.microsoft.com/office/drawing/2014/main" id="{A53B3FFC-9878-2FA9-F7E9-089E8362C655}"/>
              </a:ext>
            </a:extLst>
          </p:cNvPr>
          <p:cNvCxnSpPr>
            <a:cxnSpLocks/>
          </p:cNvCxnSpPr>
          <p:nvPr/>
        </p:nvCxnSpPr>
        <p:spPr>
          <a:xfrm flipV="1">
            <a:off x="3324474" y="1266387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接箭头连接符 358">
            <a:extLst>
              <a:ext uri="{FF2B5EF4-FFF2-40B4-BE49-F238E27FC236}">
                <a16:creationId xmlns:a16="http://schemas.microsoft.com/office/drawing/2014/main" id="{E5275911-E321-AA61-E150-D8C3B8E978CE}"/>
              </a:ext>
            </a:extLst>
          </p:cNvPr>
          <p:cNvCxnSpPr>
            <a:cxnSpLocks/>
          </p:cNvCxnSpPr>
          <p:nvPr/>
        </p:nvCxnSpPr>
        <p:spPr>
          <a:xfrm flipV="1">
            <a:off x="4088126" y="1266387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组合 359">
            <a:extLst>
              <a:ext uri="{FF2B5EF4-FFF2-40B4-BE49-F238E27FC236}">
                <a16:creationId xmlns:a16="http://schemas.microsoft.com/office/drawing/2014/main" id="{5C749A70-CE3B-6415-0F83-1067AE2F0E72}"/>
              </a:ext>
            </a:extLst>
          </p:cNvPr>
          <p:cNvGrpSpPr>
            <a:grpSpLocks noChangeAspect="1"/>
          </p:cNvGrpSpPr>
          <p:nvPr/>
        </p:nvGrpSpPr>
        <p:grpSpPr>
          <a:xfrm>
            <a:off x="3592787" y="3475345"/>
            <a:ext cx="740487" cy="1539387"/>
            <a:chOff x="2071209" y="6264294"/>
            <a:chExt cx="740412" cy="1539237"/>
          </a:xfrm>
        </p:grpSpPr>
        <p:pic>
          <p:nvPicPr>
            <p:cNvPr id="361" name="图片 360">
              <a:extLst>
                <a:ext uri="{FF2B5EF4-FFF2-40B4-BE49-F238E27FC236}">
                  <a16:creationId xmlns:a16="http://schemas.microsoft.com/office/drawing/2014/main" id="{ED0B47E5-D4F0-841F-DA1C-95FE1A2C7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11" y="6264294"/>
              <a:ext cx="352425" cy="352425"/>
            </a:xfrm>
            <a:prstGeom prst="rect">
              <a:avLst/>
            </a:prstGeom>
          </p:spPr>
        </p:pic>
        <p:pic>
          <p:nvPicPr>
            <p:cNvPr id="362" name="图片 361">
              <a:extLst>
                <a:ext uri="{FF2B5EF4-FFF2-40B4-BE49-F238E27FC236}">
                  <a16:creationId xmlns:a16="http://schemas.microsoft.com/office/drawing/2014/main" id="{B3F9F640-1D25-B73E-D865-D1A58878D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6" y="6264294"/>
              <a:ext cx="352425" cy="352425"/>
            </a:xfrm>
            <a:prstGeom prst="rect">
              <a:avLst/>
            </a:prstGeom>
          </p:spPr>
        </p:pic>
        <p:pic>
          <p:nvPicPr>
            <p:cNvPr id="363" name="图片 362">
              <a:extLst>
                <a:ext uri="{FF2B5EF4-FFF2-40B4-BE49-F238E27FC236}">
                  <a16:creationId xmlns:a16="http://schemas.microsoft.com/office/drawing/2014/main" id="{B5B2873F-C8A8-4BB3-CCEB-B9547F26B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10" y="6659897"/>
              <a:ext cx="352425" cy="352425"/>
            </a:xfrm>
            <a:prstGeom prst="rect">
              <a:avLst/>
            </a:prstGeom>
          </p:spPr>
        </p:pic>
        <p:pic>
          <p:nvPicPr>
            <p:cNvPr id="364" name="图片 363">
              <a:extLst>
                <a:ext uri="{FF2B5EF4-FFF2-40B4-BE49-F238E27FC236}">
                  <a16:creationId xmlns:a16="http://schemas.microsoft.com/office/drawing/2014/main" id="{54627602-1345-9FC7-A769-3317C2EA2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6" y="6659897"/>
              <a:ext cx="352425" cy="352425"/>
            </a:xfrm>
            <a:prstGeom prst="rect">
              <a:avLst/>
            </a:prstGeom>
          </p:spPr>
        </p:pic>
        <p:pic>
          <p:nvPicPr>
            <p:cNvPr id="365" name="图片 364">
              <a:extLst>
                <a:ext uri="{FF2B5EF4-FFF2-40B4-BE49-F238E27FC236}">
                  <a16:creationId xmlns:a16="http://schemas.microsoft.com/office/drawing/2014/main" id="{8D3F32B8-518A-B762-FA60-4E87540AE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10" y="7055501"/>
              <a:ext cx="352425" cy="352425"/>
            </a:xfrm>
            <a:prstGeom prst="rect">
              <a:avLst/>
            </a:prstGeom>
          </p:spPr>
        </p:pic>
        <p:pic>
          <p:nvPicPr>
            <p:cNvPr id="366" name="图片 365">
              <a:extLst>
                <a:ext uri="{FF2B5EF4-FFF2-40B4-BE49-F238E27FC236}">
                  <a16:creationId xmlns:a16="http://schemas.microsoft.com/office/drawing/2014/main" id="{D6F8E531-A86A-4050-106A-56AEC30C1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5" y="7055500"/>
              <a:ext cx="352425" cy="352425"/>
            </a:xfrm>
            <a:prstGeom prst="rect">
              <a:avLst/>
            </a:prstGeom>
          </p:spPr>
        </p:pic>
        <p:pic>
          <p:nvPicPr>
            <p:cNvPr id="367" name="图片 366">
              <a:extLst>
                <a:ext uri="{FF2B5EF4-FFF2-40B4-BE49-F238E27FC236}">
                  <a16:creationId xmlns:a16="http://schemas.microsoft.com/office/drawing/2014/main" id="{A711892E-90E4-D02C-6A37-B73EDAF1A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09" y="7451106"/>
              <a:ext cx="352425" cy="352425"/>
            </a:xfrm>
            <a:prstGeom prst="rect">
              <a:avLst/>
            </a:prstGeom>
          </p:spPr>
        </p:pic>
        <p:pic>
          <p:nvPicPr>
            <p:cNvPr id="368" name="图片 367">
              <a:extLst>
                <a:ext uri="{FF2B5EF4-FFF2-40B4-BE49-F238E27FC236}">
                  <a16:creationId xmlns:a16="http://schemas.microsoft.com/office/drawing/2014/main" id="{36885B70-A785-1170-5B6C-8CCBAAC2F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5" y="7451106"/>
              <a:ext cx="352425" cy="352425"/>
            </a:xfrm>
            <a:prstGeom prst="rect">
              <a:avLst/>
            </a:prstGeom>
          </p:spPr>
        </p:pic>
      </p:grpSp>
      <p:sp>
        <p:nvSpPr>
          <p:cNvPr id="369" name="文本框 368">
            <a:extLst>
              <a:ext uri="{FF2B5EF4-FFF2-40B4-BE49-F238E27FC236}">
                <a16:creationId xmlns:a16="http://schemas.microsoft.com/office/drawing/2014/main" id="{597629B3-6B90-358D-39BB-7FD9105AFF92}"/>
              </a:ext>
            </a:extLst>
          </p:cNvPr>
          <p:cNvSpPr txBox="1"/>
          <p:nvPr/>
        </p:nvSpPr>
        <p:spPr>
          <a:xfrm>
            <a:off x="3444695" y="3056168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70" name="文本框 369">
            <a:extLst>
              <a:ext uri="{FF2B5EF4-FFF2-40B4-BE49-F238E27FC236}">
                <a16:creationId xmlns:a16="http://schemas.microsoft.com/office/drawing/2014/main" id="{3E1133CE-3207-5699-979D-AD472C3F4EF5}"/>
              </a:ext>
            </a:extLst>
          </p:cNvPr>
          <p:cNvSpPr txBox="1"/>
          <p:nvPr/>
        </p:nvSpPr>
        <p:spPr>
          <a:xfrm>
            <a:off x="3489273" y="1366983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71" name="矩形: 圆角 370">
            <a:extLst>
              <a:ext uri="{FF2B5EF4-FFF2-40B4-BE49-F238E27FC236}">
                <a16:creationId xmlns:a16="http://schemas.microsoft.com/office/drawing/2014/main" id="{CCE0FF0B-5FC4-0FE1-F8CA-CD8D515E9D91}"/>
              </a:ext>
            </a:extLst>
          </p:cNvPr>
          <p:cNvSpPr/>
          <p:nvPr/>
        </p:nvSpPr>
        <p:spPr>
          <a:xfrm>
            <a:off x="4594525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2" name="直接箭头连接符 371">
            <a:extLst>
              <a:ext uri="{FF2B5EF4-FFF2-40B4-BE49-F238E27FC236}">
                <a16:creationId xmlns:a16="http://schemas.microsoft.com/office/drawing/2014/main" id="{92217B9E-E7A1-5431-FD72-ECD1129B8702}"/>
              </a:ext>
            </a:extLst>
          </p:cNvPr>
          <p:cNvCxnSpPr>
            <a:cxnSpLocks/>
          </p:cNvCxnSpPr>
          <p:nvPr/>
        </p:nvCxnSpPr>
        <p:spPr>
          <a:xfrm flipV="1">
            <a:off x="4807244" y="2903769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矩形: 圆角 372">
            <a:extLst>
              <a:ext uri="{FF2B5EF4-FFF2-40B4-BE49-F238E27FC236}">
                <a16:creationId xmlns:a16="http://schemas.microsoft.com/office/drawing/2014/main" id="{198C1512-E15A-1E64-01A3-A6E4C3A5C3D5}"/>
              </a:ext>
            </a:extLst>
          </p:cNvPr>
          <p:cNvSpPr/>
          <p:nvPr/>
        </p:nvSpPr>
        <p:spPr>
          <a:xfrm>
            <a:off x="4736341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4" name="矩形: 圆角 373">
            <a:extLst>
              <a:ext uri="{FF2B5EF4-FFF2-40B4-BE49-F238E27FC236}">
                <a16:creationId xmlns:a16="http://schemas.microsoft.com/office/drawing/2014/main" id="{585B5FA9-C1A5-8333-960F-1CD0F3589E0B}"/>
              </a:ext>
            </a:extLst>
          </p:cNvPr>
          <p:cNvSpPr/>
          <p:nvPr/>
        </p:nvSpPr>
        <p:spPr>
          <a:xfrm>
            <a:off x="4981212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5" name="直接箭头连接符 374">
            <a:extLst>
              <a:ext uri="{FF2B5EF4-FFF2-40B4-BE49-F238E27FC236}">
                <a16:creationId xmlns:a16="http://schemas.microsoft.com/office/drawing/2014/main" id="{72AFEC4E-0CF6-329C-8326-9FDD3367E426}"/>
              </a:ext>
            </a:extLst>
          </p:cNvPr>
          <p:cNvCxnSpPr>
            <a:cxnSpLocks/>
          </p:cNvCxnSpPr>
          <p:nvPr/>
        </p:nvCxnSpPr>
        <p:spPr>
          <a:xfrm flipV="1">
            <a:off x="5193931" y="2903769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矩形: 圆角 375">
            <a:extLst>
              <a:ext uri="{FF2B5EF4-FFF2-40B4-BE49-F238E27FC236}">
                <a16:creationId xmlns:a16="http://schemas.microsoft.com/office/drawing/2014/main" id="{A34BAF63-4536-99D0-1468-CDE0075531C9}"/>
              </a:ext>
            </a:extLst>
          </p:cNvPr>
          <p:cNvSpPr/>
          <p:nvPr/>
        </p:nvSpPr>
        <p:spPr>
          <a:xfrm>
            <a:off x="5123028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7" name="直接箭头连接符 376">
            <a:extLst>
              <a:ext uri="{FF2B5EF4-FFF2-40B4-BE49-F238E27FC236}">
                <a16:creationId xmlns:a16="http://schemas.microsoft.com/office/drawing/2014/main" id="{DA2EC7DD-AFD7-E7DC-CADE-900E0DA67BA9}"/>
              </a:ext>
            </a:extLst>
          </p:cNvPr>
          <p:cNvCxnSpPr>
            <a:cxnSpLocks/>
          </p:cNvCxnSpPr>
          <p:nvPr/>
        </p:nvCxnSpPr>
        <p:spPr>
          <a:xfrm flipV="1">
            <a:off x="6298189" y="2902188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矩形: 圆角 377">
            <a:extLst>
              <a:ext uri="{FF2B5EF4-FFF2-40B4-BE49-F238E27FC236}">
                <a16:creationId xmlns:a16="http://schemas.microsoft.com/office/drawing/2014/main" id="{E792AE5D-91BA-D650-A673-81BA4A0C2A59}"/>
              </a:ext>
            </a:extLst>
          </p:cNvPr>
          <p:cNvSpPr/>
          <p:nvPr/>
        </p:nvSpPr>
        <p:spPr>
          <a:xfrm>
            <a:off x="6229404" y="3109181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9" name="直接箭头连接符 378">
            <a:extLst>
              <a:ext uri="{FF2B5EF4-FFF2-40B4-BE49-F238E27FC236}">
                <a16:creationId xmlns:a16="http://schemas.microsoft.com/office/drawing/2014/main" id="{5123E4FF-19BE-8BFE-3B80-E42BE5374AEB}"/>
              </a:ext>
            </a:extLst>
          </p:cNvPr>
          <p:cNvCxnSpPr>
            <a:cxnSpLocks/>
          </p:cNvCxnSpPr>
          <p:nvPr/>
        </p:nvCxnSpPr>
        <p:spPr>
          <a:xfrm flipV="1">
            <a:off x="4806825" y="2219726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直接箭头连接符 379">
            <a:extLst>
              <a:ext uri="{FF2B5EF4-FFF2-40B4-BE49-F238E27FC236}">
                <a16:creationId xmlns:a16="http://schemas.microsoft.com/office/drawing/2014/main" id="{10999B84-25F8-D5C5-2BAD-01B4C2CF8275}"/>
              </a:ext>
            </a:extLst>
          </p:cNvPr>
          <p:cNvCxnSpPr>
            <a:cxnSpLocks/>
          </p:cNvCxnSpPr>
          <p:nvPr/>
        </p:nvCxnSpPr>
        <p:spPr>
          <a:xfrm flipV="1">
            <a:off x="5193363" y="2225970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文本框 380">
            <a:extLst>
              <a:ext uri="{FF2B5EF4-FFF2-40B4-BE49-F238E27FC236}">
                <a16:creationId xmlns:a16="http://schemas.microsoft.com/office/drawing/2014/main" id="{60C7368D-B4CA-2BFE-131F-E1DC5D027106}"/>
              </a:ext>
            </a:extLst>
          </p:cNvPr>
          <p:cNvSpPr txBox="1"/>
          <p:nvPr/>
        </p:nvSpPr>
        <p:spPr>
          <a:xfrm>
            <a:off x="5725081" y="3033262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pic>
        <p:nvPicPr>
          <p:cNvPr id="382" name="图片 381">
            <a:extLst>
              <a:ext uri="{FF2B5EF4-FFF2-40B4-BE49-F238E27FC236}">
                <a16:creationId xmlns:a16="http://schemas.microsoft.com/office/drawing/2014/main" id="{CD667149-0E85-6B78-EB6B-502F20377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368" y="4085576"/>
            <a:ext cx="353438" cy="353437"/>
          </a:xfrm>
          <a:prstGeom prst="rect">
            <a:avLst/>
          </a:prstGeom>
        </p:spPr>
      </p:pic>
      <p:cxnSp>
        <p:nvCxnSpPr>
          <p:cNvPr id="383" name="直接箭头连接符 382">
            <a:extLst>
              <a:ext uri="{FF2B5EF4-FFF2-40B4-BE49-F238E27FC236}">
                <a16:creationId xmlns:a16="http://schemas.microsoft.com/office/drawing/2014/main" id="{C2B1CFE6-B8D7-2F0A-F474-EDEA07939B7F}"/>
              </a:ext>
            </a:extLst>
          </p:cNvPr>
          <p:cNvCxnSpPr>
            <a:cxnSpLocks/>
          </p:cNvCxnSpPr>
          <p:nvPr/>
        </p:nvCxnSpPr>
        <p:spPr>
          <a:xfrm flipH="1" flipV="1">
            <a:off x="5196418" y="3800260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接箭头连接符 383">
            <a:extLst>
              <a:ext uri="{FF2B5EF4-FFF2-40B4-BE49-F238E27FC236}">
                <a16:creationId xmlns:a16="http://schemas.microsoft.com/office/drawing/2014/main" id="{1341BD74-607F-13BD-6A57-A2E7AE962A5F}"/>
              </a:ext>
            </a:extLst>
          </p:cNvPr>
          <p:cNvCxnSpPr>
            <a:cxnSpLocks/>
          </p:cNvCxnSpPr>
          <p:nvPr/>
        </p:nvCxnSpPr>
        <p:spPr>
          <a:xfrm flipV="1">
            <a:off x="5193363" y="3378633"/>
            <a:ext cx="0" cy="1390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5" name="组合 384">
            <a:extLst>
              <a:ext uri="{FF2B5EF4-FFF2-40B4-BE49-F238E27FC236}">
                <a16:creationId xmlns:a16="http://schemas.microsoft.com/office/drawing/2014/main" id="{83CE3779-F5C7-B2FA-14D8-7172FB18D549}"/>
              </a:ext>
            </a:extLst>
          </p:cNvPr>
          <p:cNvGrpSpPr/>
          <p:nvPr/>
        </p:nvGrpSpPr>
        <p:grpSpPr>
          <a:xfrm>
            <a:off x="6997573" y="784480"/>
            <a:ext cx="1969786" cy="3745104"/>
            <a:chOff x="7711420" y="453065"/>
            <a:chExt cx="1969786" cy="3830332"/>
          </a:xfrm>
        </p:grpSpPr>
        <p:sp>
          <p:nvSpPr>
            <p:cNvPr id="386" name="矩形: 圆角 385">
              <a:extLst>
                <a:ext uri="{FF2B5EF4-FFF2-40B4-BE49-F238E27FC236}">
                  <a16:creationId xmlns:a16="http://schemas.microsoft.com/office/drawing/2014/main" id="{BF66310E-36B9-B526-3F61-CF13412F96BF}"/>
                </a:ext>
              </a:extLst>
            </p:cNvPr>
            <p:cNvSpPr/>
            <p:nvPr/>
          </p:nvSpPr>
          <p:spPr>
            <a:xfrm>
              <a:off x="7711420" y="453065"/>
              <a:ext cx="1969786" cy="3830332"/>
            </a:xfrm>
            <a:prstGeom prst="roundRect">
              <a:avLst>
                <a:gd name="adj" fmla="val 10350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7" name="直接箭头连接符 386">
              <a:extLst>
                <a:ext uri="{FF2B5EF4-FFF2-40B4-BE49-F238E27FC236}">
                  <a16:creationId xmlns:a16="http://schemas.microsoft.com/office/drawing/2014/main" id="{1B45D538-9D93-D7E6-9816-BB7DA7599F6F}"/>
                </a:ext>
              </a:extLst>
            </p:cNvPr>
            <p:cNvCxnSpPr>
              <a:cxnSpLocks/>
              <a:stCxn id="392" idx="2"/>
            </p:cNvCxnSpPr>
            <p:nvPr/>
          </p:nvCxnSpPr>
          <p:spPr>
            <a:xfrm flipH="1" flipV="1">
              <a:off x="8762491" y="2333554"/>
              <a:ext cx="8307" cy="9199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箭头连接符 387">
              <a:extLst>
                <a:ext uri="{FF2B5EF4-FFF2-40B4-BE49-F238E27FC236}">
                  <a16:creationId xmlns:a16="http://schemas.microsoft.com/office/drawing/2014/main" id="{25DF832E-A6EA-240A-3B0F-94A241B1705A}"/>
                </a:ext>
              </a:extLst>
            </p:cNvPr>
            <p:cNvCxnSpPr>
              <a:cxnSpLocks/>
              <a:stCxn id="392" idx="2"/>
            </p:cNvCxnSpPr>
            <p:nvPr/>
          </p:nvCxnSpPr>
          <p:spPr>
            <a:xfrm flipH="1" flipV="1">
              <a:off x="8764522" y="2782046"/>
              <a:ext cx="6276" cy="471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箭头连接符 388">
              <a:extLst>
                <a:ext uri="{FF2B5EF4-FFF2-40B4-BE49-F238E27FC236}">
                  <a16:creationId xmlns:a16="http://schemas.microsoft.com/office/drawing/2014/main" id="{61FAEFFE-A689-63B3-C1BF-EBE51147D3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9695" y="3260606"/>
              <a:ext cx="0" cy="7468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矩形: 圆角 389">
              <a:extLst>
                <a:ext uri="{FF2B5EF4-FFF2-40B4-BE49-F238E27FC236}">
                  <a16:creationId xmlns:a16="http://schemas.microsoft.com/office/drawing/2014/main" id="{2E8711B9-AD13-2566-5674-D647C8170779}"/>
                </a:ext>
              </a:extLst>
            </p:cNvPr>
            <p:cNvSpPr/>
            <p:nvPr/>
          </p:nvSpPr>
          <p:spPr>
            <a:xfrm>
              <a:off x="8124450" y="3443740"/>
              <a:ext cx="1293023" cy="28729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1" name="矩形: 圆角 390">
              <a:extLst>
                <a:ext uri="{FF2B5EF4-FFF2-40B4-BE49-F238E27FC236}">
                  <a16:creationId xmlns:a16="http://schemas.microsoft.com/office/drawing/2014/main" id="{CCBD4280-B9FA-DF7A-288E-4DAEDD21185C}"/>
                </a:ext>
              </a:extLst>
            </p:cNvPr>
            <p:cNvSpPr/>
            <p:nvPr/>
          </p:nvSpPr>
          <p:spPr>
            <a:xfrm>
              <a:off x="8130181" y="2056278"/>
              <a:ext cx="1305525" cy="27727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2" name="矩形: 圆角 391">
              <a:extLst>
                <a:ext uri="{FF2B5EF4-FFF2-40B4-BE49-F238E27FC236}">
                  <a16:creationId xmlns:a16="http://schemas.microsoft.com/office/drawing/2014/main" id="{6885667D-F83D-714B-5B36-8EFB35DFF2CA}"/>
                </a:ext>
              </a:extLst>
            </p:cNvPr>
            <p:cNvSpPr/>
            <p:nvPr/>
          </p:nvSpPr>
          <p:spPr>
            <a:xfrm>
              <a:off x="8124286" y="2949417"/>
              <a:ext cx="1293024" cy="30412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Self-Attention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3" name="矩形: 圆角 392">
              <a:extLst>
                <a:ext uri="{FF2B5EF4-FFF2-40B4-BE49-F238E27FC236}">
                  <a16:creationId xmlns:a16="http://schemas.microsoft.com/office/drawing/2014/main" id="{794F9A12-FC36-C2D2-4C3B-C28BEC9EB75D}"/>
                </a:ext>
              </a:extLst>
            </p:cNvPr>
            <p:cNvSpPr/>
            <p:nvPr/>
          </p:nvSpPr>
          <p:spPr>
            <a:xfrm>
              <a:off x="7942426" y="1428146"/>
              <a:ext cx="733918" cy="30412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4" name="流程图: 汇总连接 393">
              <a:extLst>
                <a:ext uri="{FF2B5EF4-FFF2-40B4-BE49-F238E27FC236}">
                  <a16:creationId xmlns:a16="http://schemas.microsoft.com/office/drawing/2014/main" id="{C6CA8021-7E39-AFF0-D343-8071D3CA481F}"/>
                </a:ext>
              </a:extLst>
            </p:cNvPr>
            <p:cNvSpPr/>
            <p:nvPr/>
          </p:nvSpPr>
          <p:spPr>
            <a:xfrm rot="18905619">
              <a:off x="8678169" y="2620157"/>
              <a:ext cx="173261" cy="170392"/>
            </a:xfrm>
            <a:prstGeom prst="flowChartSummingJunction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95" name="流程图: 汇总连接 394">
              <a:extLst>
                <a:ext uri="{FF2B5EF4-FFF2-40B4-BE49-F238E27FC236}">
                  <a16:creationId xmlns:a16="http://schemas.microsoft.com/office/drawing/2014/main" id="{EC3226E4-7A83-E36F-4DED-52BC6AF3349F}"/>
                </a:ext>
              </a:extLst>
            </p:cNvPr>
            <p:cNvSpPr/>
            <p:nvPr/>
          </p:nvSpPr>
          <p:spPr>
            <a:xfrm rot="18905619">
              <a:off x="8677886" y="942205"/>
              <a:ext cx="173261" cy="170392"/>
            </a:xfrm>
            <a:prstGeom prst="flowChartSummingJunction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396" name="直接箭头连接符 395">
              <a:extLst>
                <a:ext uri="{FF2B5EF4-FFF2-40B4-BE49-F238E27FC236}">
                  <a16:creationId xmlns:a16="http://schemas.microsoft.com/office/drawing/2014/main" id="{B0DA3CBA-BA1B-7695-C484-6F5122112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239" y="751612"/>
              <a:ext cx="0" cy="1963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矩形: 圆角 396">
              <a:extLst>
                <a:ext uri="{FF2B5EF4-FFF2-40B4-BE49-F238E27FC236}">
                  <a16:creationId xmlns:a16="http://schemas.microsoft.com/office/drawing/2014/main" id="{FFC3DC5B-E920-1D71-1D9D-6D11B7D7527A}"/>
                </a:ext>
              </a:extLst>
            </p:cNvPr>
            <p:cNvSpPr/>
            <p:nvPr/>
          </p:nvSpPr>
          <p:spPr>
            <a:xfrm>
              <a:off x="8820440" y="1429211"/>
              <a:ext cx="753103" cy="304126"/>
            </a:xfrm>
            <a:prstGeom prst="roundRect">
              <a:avLst/>
            </a:prstGeom>
            <a:solidFill>
              <a:srgbClr val="FFF2CC"/>
            </a:solidFill>
            <a:ln w="19050"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MoAE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8" name="连接符: 肘形 397">
              <a:extLst>
                <a:ext uri="{FF2B5EF4-FFF2-40B4-BE49-F238E27FC236}">
                  <a16:creationId xmlns:a16="http://schemas.microsoft.com/office/drawing/2014/main" id="{45888AF2-2A82-6141-55D1-A76E24EE2363}"/>
                </a:ext>
              </a:extLst>
            </p:cNvPr>
            <p:cNvCxnSpPr>
              <a:cxnSpLocks/>
              <a:stCxn id="390" idx="2"/>
              <a:endCxn id="394" idx="1"/>
            </p:cNvCxnSpPr>
            <p:nvPr/>
          </p:nvCxnSpPr>
          <p:spPr>
            <a:xfrm rot="5400000" flipH="1">
              <a:off x="8211653" y="3171728"/>
              <a:ext cx="1025823" cy="92794"/>
            </a:xfrm>
            <a:prstGeom prst="bentConnector5">
              <a:avLst>
                <a:gd name="adj1" fmla="val -13150"/>
                <a:gd name="adj2" fmla="val 986866"/>
                <a:gd name="adj3" fmla="val 1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连接符: 肘形 398">
              <a:extLst>
                <a:ext uri="{FF2B5EF4-FFF2-40B4-BE49-F238E27FC236}">
                  <a16:creationId xmlns:a16="http://schemas.microsoft.com/office/drawing/2014/main" id="{0F0AE680-CC39-6659-9960-F60CD34E6204}"/>
                </a:ext>
              </a:extLst>
            </p:cNvPr>
            <p:cNvCxnSpPr>
              <a:cxnSpLocks/>
              <a:stCxn id="394" idx="7"/>
              <a:endCxn id="395" idx="1"/>
            </p:cNvCxnSpPr>
            <p:nvPr/>
          </p:nvCxnSpPr>
          <p:spPr>
            <a:xfrm rot="16200000" flipV="1">
              <a:off x="7924967" y="1780181"/>
              <a:ext cx="1592894" cy="87056"/>
            </a:xfrm>
            <a:prstGeom prst="bentConnector5">
              <a:avLst>
                <a:gd name="adj1" fmla="val 6156"/>
                <a:gd name="adj2" fmla="val 1044592"/>
                <a:gd name="adj3" fmla="val 10019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连接符: 肘形 399">
              <a:extLst>
                <a:ext uri="{FF2B5EF4-FFF2-40B4-BE49-F238E27FC236}">
                  <a16:creationId xmlns:a16="http://schemas.microsoft.com/office/drawing/2014/main" id="{899A65CA-D551-515C-F288-A9C197FE0FA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350644" y="1658197"/>
              <a:ext cx="324006" cy="472156"/>
            </a:xfrm>
            <a:prstGeom prst="bentConnector3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连接符: 肘形 400">
              <a:extLst>
                <a:ext uri="{FF2B5EF4-FFF2-40B4-BE49-F238E27FC236}">
                  <a16:creationId xmlns:a16="http://schemas.microsoft.com/office/drawing/2014/main" id="{03D02442-5830-B028-C144-60BF58D641E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349472" y="1042877"/>
              <a:ext cx="315548" cy="454990"/>
            </a:xfrm>
            <a:prstGeom prst="bentConnector3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连接符: 肘形 401">
              <a:extLst>
                <a:ext uri="{FF2B5EF4-FFF2-40B4-BE49-F238E27FC236}">
                  <a16:creationId xmlns:a16="http://schemas.microsoft.com/office/drawing/2014/main" id="{3603FF36-6A8E-DE7B-07B8-FDB7E0A1223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855187" y="1054596"/>
              <a:ext cx="316613" cy="432617"/>
            </a:xfrm>
            <a:prstGeom prst="bentConnector3">
              <a:avLst/>
            </a:prstGeom>
            <a:ln w="1905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连接符: 肘形 402">
              <a:extLst>
                <a:ext uri="{FF2B5EF4-FFF2-40B4-BE49-F238E27FC236}">
                  <a16:creationId xmlns:a16="http://schemas.microsoft.com/office/drawing/2014/main" id="{78544661-287C-E344-FF4B-B69C6DFACA0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46095" y="1686609"/>
              <a:ext cx="322941" cy="415451"/>
            </a:xfrm>
            <a:prstGeom prst="bentConnector3">
              <a:avLst>
                <a:gd name="adj1" fmla="val 50645"/>
              </a:avLst>
            </a:prstGeom>
            <a:ln w="1905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矩形: 圆角 403">
              <a:extLst>
                <a:ext uri="{FF2B5EF4-FFF2-40B4-BE49-F238E27FC236}">
                  <a16:creationId xmlns:a16="http://schemas.microsoft.com/office/drawing/2014/main" id="{352A26AE-FE22-423B-F43B-DDA663D1BFFB}"/>
                </a:ext>
              </a:extLst>
            </p:cNvPr>
            <p:cNvSpPr/>
            <p:nvPr/>
          </p:nvSpPr>
          <p:spPr>
            <a:xfrm>
              <a:off x="8296639" y="3962125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矩形: 圆角 404">
              <a:extLst>
                <a:ext uri="{FF2B5EF4-FFF2-40B4-BE49-F238E27FC236}">
                  <a16:creationId xmlns:a16="http://schemas.microsoft.com/office/drawing/2014/main" id="{71B9672A-AD05-5D83-5891-2ADCD5121345}"/>
                </a:ext>
              </a:extLst>
            </p:cNvPr>
            <p:cNvSpPr/>
            <p:nvPr/>
          </p:nvSpPr>
          <p:spPr>
            <a:xfrm>
              <a:off x="8536016" y="3962125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矩形: 圆角 405">
              <a:extLst>
                <a:ext uri="{FF2B5EF4-FFF2-40B4-BE49-F238E27FC236}">
                  <a16:creationId xmlns:a16="http://schemas.microsoft.com/office/drawing/2014/main" id="{9B8AACEC-DA71-9C90-87CF-0DD57587B984}"/>
                </a:ext>
              </a:extLst>
            </p:cNvPr>
            <p:cNvSpPr/>
            <p:nvPr/>
          </p:nvSpPr>
          <p:spPr>
            <a:xfrm>
              <a:off x="8052528" y="3967360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矩形: 圆角 406">
              <a:extLst>
                <a:ext uri="{FF2B5EF4-FFF2-40B4-BE49-F238E27FC236}">
                  <a16:creationId xmlns:a16="http://schemas.microsoft.com/office/drawing/2014/main" id="{4CA3AE3F-1106-5854-62B0-E77FD187B87F}"/>
                </a:ext>
              </a:extLst>
            </p:cNvPr>
            <p:cNvSpPr/>
            <p:nvPr/>
          </p:nvSpPr>
          <p:spPr>
            <a:xfrm>
              <a:off x="8883736" y="3958295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8" name="矩形: 圆角 407">
              <a:extLst>
                <a:ext uri="{FF2B5EF4-FFF2-40B4-BE49-F238E27FC236}">
                  <a16:creationId xmlns:a16="http://schemas.microsoft.com/office/drawing/2014/main" id="{D01114F7-BBB6-1A3A-10D3-5963B7AC9ED4}"/>
                </a:ext>
              </a:extLst>
            </p:cNvPr>
            <p:cNvSpPr/>
            <p:nvPr/>
          </p:nvSpPr>
          <p:spPr>
            <a:xfrm>
              <a:off x="9130582" y="3954427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9" name="矩形: 圆角 408">
              <a:extLst>
                <a:ext uri="{FF2B5EF4-FFF2-40B4-BE49-F238E27FC236}">
                  <a16:creationId xmlns:a16="http://schemas.microsoft.com/office/drawing/2014/main" id="{D474957A-B7B2-E257-4E2F-F58817C11201}"/>
                </a:ext>
              </a:extLst>
            </p:cNvPr>
            <p:cNvSpPr/>
            <p:nvPr/>
          </p:nvSpPr>
          <p:spPr>
            <a:xfrm>
              <a:off x="9382620" y="3954221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0" name="矩形: 圆角 409">
              <a:extLst>
                <a:ext uri="{FF2B5EF4-FFF2-40B4-BE49-F238E27FC236}">
                  <a16:creationId xmlns:a16="http://schemas.microsoft.com/office/drawing/2014/main" id="{149940E4-5A6C-DC05-2B49-BE71B1F065FC}"/>
                </a:ext>
              </a:extLst>
            </p:cNvPr>
            <p:cNvSpPr/>
            <p:nvPr/>
          </p:nvSpPr>
          <p:spPr>
            <a:xfrm>
              <a:off x="8279534" y="571878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" name="矩形: 圆角 410">
              <a:extLst>
                <a:ext uri="{FF2B5EF4-FFF2-40B4-BE49-F238E27FC236}">
                  <a16:creationId xmlns:a16="http://schemas.microsoft.com/office/drawing/2014/main" id="{BE141E08-F9B0-E3E0-2206-C748368EB569}"/>
                </a:ext>
              </a:extLst>
            </p:cNvPr>
            <p:cNvSpPr/>
            <p:nvPr/>
          </p:nvSpPr>
          <p:spPr>
            <a:xfrm>
              <a:off x="8518911" y="571878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矩形: 圆角 411">
              <a:extLst>
                <a:ext uri="{FF2B5EF4-FFF2-40B4-BE49-F238E27FC236}">
                  <a16:creationId xmlns:a16="http://schemas.microsoft.com/office/drawing/2014/main" id="{6E75CCCE-BAF5-9B1F-CBF7-E4780EE70C4C}"/>
                </a:ext>
              </a:extLst>
            </p:cNvPr>
            <p:cNvSpPr/>
            <p:nvPr/>
          </p:nvSpPr>
          <p:spPr>
            <a:xfrm>
              <a:off x="8035423" y="577113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矩形: 圆角 412">
              <a:extLst>
                <a:ext uri="{FF2B5EF4-FFF2-40B4-BE49-F238E27FC236}">
                  <a16:creationId xmlns:a16="http://schemas.microsoft.com/office/drawing/2014/main" id="{74157B22-7217-A341-3C0F-B68990C45BDD}"/>
                </a:ext>
              </a:extLst>
            </p:cNvPr>
            <p:cNvSpPr/>
            <p:nvPr/>
          </p:nvSpPr>
          <p:spPr>
            <a:xfrm>
              <a:off x="8866631" y="568049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" name="矩形: 圆角 413">
              <a:extLst>
                <a:ext uri="{FF2B5EF4-FFF2-40B4-BE49-F238E27FC236}">
                  <a16:creationId xmlns:a16="http://schemas.microsoft.com/office/drawing/2014/main" id="{48DD2BC2-C12E-3AA1-BC1B-70110A2910A4}"/>
                </a:ext>
              </a:extLst>
            </p:cNvPr>
            <p:cNvSpPr/>
            <p:nvPr/>
          </p:nvSpPr>
          <p:spPr>
            <a:xfrm>
              <a:off x="9113477" y="564180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" name="矩形: 圆角 414">
              <a:extLst>
                <a:ext uri="{FF2B5EF4-FFF2-40B4-BE49-F238E27FC236}">
                  <a16:creationId xmlns:a16="http://schemas.microsoft.com/office/drawing/2014/main" id="{523BBECD-B7C9-9097-69AD-FD354E38F3E2}"/>
                </a:ext>
              </a:extLst>
            </p:cNvPr>
            <p:cNvSpPr/>
            <p:nvPr/>
          </p:nvSpPr>
          <p:spPr>
            <a:xfrm>
              <a:off x="9365515" y="563974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6" name="矩形: 圆角 415">
            <a:extLst>
              <a:ext uri="{FF2B5EF4-FFF2-40B4-BE49-F238E27FC236}">
                <a16:creationId xmlns:a16="http://schemas.microsoft.com/office/drawing/2014/main" id="{B002F51E-CBDF-B729-CB30-11ADBED69B2D}"/>
              </a:ext>
            </a:extLst>
          </p:cNvPr>
          <p:cNvSpPr/>
          <p:nvPr/>
        </p:nvSpPr>
        <p:spPr>
          <a:xfrm>
            <a:off x="5704919" y="1320371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17" name="矩形: 圆角 416">
            <a:extLst>
              <a:ext uri="{FF2B5EF4-FFF2-40B4-BE49-F238E27FC236}">
                <a16:creationId xmlns:a16="http://schemas.microsoft.com/office/drawing/2014/main" id="{D2B31D9D-A206-5305-8C4B-5F325CE2BB45}"/>
              </a:ext>
            </a:extLst>
          </p:cNvPr>
          <p:cNvSpPr/>
          <p:nvPr/>
        </p:nvSpPr>
        <p:spPr>
          <a:xfrm>
            <a:off x="4735792" y="1320371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8" name="文本框 417">
            <a:extLst>
              <a:ext uri="{FF2B5EF4-FFF2-40B4-BE49-F238E27FC236}">
                <a16:creationId xmlns:a16="http://schemas.microsoft.com/office/drawing/2014/main" id="{B6F917C0-35BF-F5BA-1427-89EDF7853463}"/>
              </a:ext>
            </a:extLst>
          </p:cNvPr>
          <p:cNvSpPr txBox="1"/>
          <p:nvPr/>
        </p:nvSpPr>
        <p:spPr>
          <a:xfrm>
            <a:off x="5806076" y="1212642"/>
            <a:ext cx="88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" name="文本框 418">
            <a:extLst>
              <a:ext uri="{FF2B5EF4-FFF2-40B4-BE49-F238E27FC236}">
                <a16:creationId xmlns:a16="http://schemas.microsoft.com/office/drawing/2014/main" id="{DFDBB520-D887-B06A-8DC3-B8301F5036BA}"/>
              </a:ext>
            </a:extLst>
          </p:cNvPr>
          <p:cNvSpPr txBox="1"/>
          <p:nvPr/>
        </p:nvSpPr>
        <p:spPr>
          <a:xfrm>
            <a:off x="4815509" y="1212641"/>
            <a:ext cx="88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CLS Token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0" name="文本框 419">
            <a:extLst>
              <a:ext uri="{FF2B5EF4-FFF2-40B4-BE49-F238E27FC236}">
                <a16:creationId xmlns:a16="http://schemas.microsoft.com/office/drawing/2014/main" id="{38DA00CC-D35A-C176-04DF-90FD2E118CFA}"/>
              </a:ext>
            </a:extLst>
          </p:cNvPr>
          <p:cNvSpPr txBox="1"/>
          <p:nvPr/>
        </p:nvSpPr>
        <p:spPr>
          <a:xfrm>
            <a:off x="5821951" y="749187"/>
            <a:ext cx="83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Head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1" name="矩形: 圆角 420">
            <a:extLst>
              <a:ext uri="{FF2B5EF4-FFF2-40B4-BE49-F238E27FC236}">
                <a16:creationId xmlns:a16="http://schemas.microsoft.com/office/drawing/2014/main" id="{FAA6E768-7EC7-582E-F90D-42B1D781EF5F}"/>
              </a:ext>
            </a:extLst>
          </p:cNvPr>
          <p:cNvSpPr/>
          <p:nvPr/>
        </p:nvSpPr>
        <p:spPr>
          <a:xfrm>
            <a:off x="4739848" y="870327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2" name="文本框 421">
            <a:extLst>
              <a:ext uri="{FF2B5EF4-FFF2-40B4-BE49-F238E27FC236}">
                <a16:creationId xmlns:a16="http://schemas.microsoft.com/office/drawing/2014/main" id="{1D4BF486-06BE-8836-E12C-C2E8A3DEB236}"/>
              </a:ext>
            </a:extLst>
          </p:cNvPr>
          <p:cNvSpPr txBox="1"/>
          <p:nvPr/>
        </p:nvSpPr>
        <p:spPr>
          <a:xfrm>
            <a:off x="4898347" y="770257"/>
            <a:ext cx="66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3" name="矩形 422">
            <a:extLst>
              <a:ext uri="{FF2B5EF4-FFF2-40B4-BE49-F238E27FC236}">
                <a16:creationId xmlns:a16="http://schemas.microsoft.com/office/drawing/2014/main" id="{D387BA9D-15FF-24F8-E17B-1CCC9112C501}"/>
              </a:ext>
            </a:extLst>
          </p:cNvPr>
          <p:cNvSpPr/>
          <p:nvPr/>
        </p:nvSpPr>
        <p:spPr>
          <a:xfrm>
            <a:off x="4671601" y="767546"/>
            <a:ext cx="1976907" cy="943834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4" name="梯形 423">
            <a:extLst>
              <a:ext uri="{FF2B5EF4-FFF2-40B4-BE49-F238E27FC236}">
                <a16:creationId xmlns:a16="http://schemas.microsoft.com/office/drawing/2014/main" id="{707E6E03-A541-C117-EC35-57194BA0300C}"/>
              </a:ext>
            </a:extLst>
          </p:cNvPr>
          <p:cNvSpPr/>
          <p:nvPr/>
        </p:nvSpPr>
        <p:spPr>
          <a:xfrm>
            <a:off x="5623348" y="921776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5" name="图片 424">
            <a:extLst>
              <a:ext uri="{FF2B5EF4-FFF2-40B4-BE49-F238E27FC236}">
                <a16:creationId xmlns:a16="http://schemas.microsoft.com/office/drawing/2014/main" id="{EC652879-9917-B4DA-D875-D305B858C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477" y="4082370"/>
            <a:ext cx="353438" cy="353437"/>
          </a:xfrm>
          <a:prstGeom prst="rect">
            <a:avLst/>
          </a:prstGeom>
        </p:spPr>
      </p:pic>
      <p:sp>
        <p:nvSpPr>
          <p:cNvPr id="426" name="矩形: 圆角 425">
            <a:extLst>
              <a:ext uri="{FF2B5EF4-FFF2-40B4-BE49-F238E27FC236}">
                <a16:creationId xmlns:a16="http://schemas.microsoft.com/office/drawing/2014/main" id="{566C8B76-1C3E-7B94-C4EE-0C96846C39FF}"/>
              </a:ext>
            </a:extLst>
          </p:cNvPr>
          <p:cNvSpPr/>
          <p:nvPr/>
        </p:nvSpPr>
        <p:spPr>
          <a:xfrm>
            <a:off x="5390865" y="310451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7" name="直接箭头连接符 426">
            <a:extLst>
              <a:ext uri="{FF2B5EF4-FFF2-40B4-BE49-F238E27FC236}">
                <a16:creationId xmlns:a16="http://schemas.microsoft.com/office/drawing/2014/main" id="{CA12F4FA-0D61-4F9F-B800-D8390ED0AE70}"/>
              </a:ext>
            </a:extLst>
          </p:cNvPr>
          <p:cNvCxnSpPr>
            <a:cxnSpLocks/>
          </p:cNvCxnSpPr>
          <p:nvPr/>
        </p:nvCxnSpPr>
        <p:spPr>
          <a:xfrm flipV="1">
            <a:off x="5603584" y="2897523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矩形: 圆角 427">
            <a:extLst>
              <a:ext uri="{FF2B5EF4-FFF2-40B4-BE49-F238E27FC236}">
                <a16:creationId xmlns:a16="http://schemas.microsoft.com/office/drawing/2014/main" id="{B3E45351-D578-B9D4-EF7C-3A067FAC0E90}"/>
              </a:ext>
            </a:extLst>
          </p:cNvPr>
          <p:cNvSpPr/>
          <p:nvPr/>
        </p:nvSpPr>
        <p:spPr>
          <a:xfrm>
            <a:off x="5532681" y="310451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9" name="直接箭头连接符 428">
            <a:extLst>
              <a:ext uri="{FF2B5EF4-FFF2-40B4-BE49-F238E27FC236}">
                <a16:creationId xmlns:a16="http://schemas.microsoft.com/office/drawing/2014/main" id="{AD2D4D6C-ECBF-9604-5969-698AACA095F5}"/>
              </a:ext>
            </a:extLst>
          </p:cNvPr>
          <p:cNvCxnSpPr>
            <a:cxnSpLocks/>
          </p:cNvCxnSpPr>
          <p:nvPr/>
        </p:nvCxnSpPr>
        <p:spPr>
          <a:xfrm flipV="1">
            <a:off x="5603016" y="2219724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>
            <a:extLst>
              <a:ext uri="{FF2B5EF4-FFF2-40B4-BE49-F238E27FC236}">
                <a16:creationId xmlns:a16="http://schemas.microsoft.com/office/drawing/2014/main" id="{8CF6EC51-7D6D-46CA-05F2-525A7C7BDAC2}"/>
              </a:ext>
            </a:extLst>
          </p:cNvPr>
          <p:cNvCxnSpPr>
            <a:cxnSpLocks/>
          </p:cNvCxnSpPr>
          <p:nvPr/>
        </p:nvCxnSpPr>
        <p:spPr>
          <a:xfrm flipH="1" flipV="1">
            <a:off x="5606071" y="3794014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>
            <a:extLst>
              <a:ext uri="{FF2B5EF4-FFF2-40B4-BE49-F238E27FC236}">
                <a16:creationId xmlns:a16="http://schemas.microsoft.com/office/drawing/2014/main" id="{314C85BA-F7F9-B8FB-60F6-FB590A090C1C}"/>
              </a:ext>
            </a:extLst>
          </p:cNvPr>
          <p:cNvCxnSpPr>
            <a:cxnSpLocks/>
          </p:cNvCxnSpPr>
          <p:nvPr/>
        </p:nvCxnSpPr>
        <p:spPr>
          <a:xfrm flipV="1">
            <a:off x="5603016" y="3372387"/>
            <a:ext cx="0" cy="1390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2" name="箭头: 右 431">
            <a:extLst>
              <a:ext uri="{FF2B5EF4-FFF2-40B4-BE49-F238E27FC236}">
                <a16:creationId xmlns:a16="http://schemas.microsoft.com/office/drawing/2014/main" id="{443B6855-1D43-CB42-E058-927C215D96B3}"/>
              </a:ext>
            </a:extLst>
          </p:cNvPr>
          <p:cNvSpPr/>
          <p:nvPr/>
        </p:nvSpPr>
        <p:spPr>
          <a:xfrm rot="10800000">
            <a:off x="6646457" y="1940446"/>
            <a:ext cx="361701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3" name="直接连接符 432">
            <a:extLst>
              <a:ext uri="{FF2B5EF4-FFF2-40B4-BE49-F238E27FC236}">
                <a16:creationId xmlns:a16="http://schemas.microsoft.com/office/drawing/2014/main" id="{548DC956-BDE1-3EFE-546C-B8595DFF1D8B}"/>
              </a:ext>
            </a:extLst>
          </p:cNvPr>
          <p:cNvCxnSpPr>
            <a:cxnSpLocks/>
          </p:cNvCxnSpPr>
          <p:nvPr/>
        </p:nvCxnSpPr>
        <p:spPr>
          <a:xfrm>
            <a:off x="2484060" y="702082"/>
            <a:ext cx="0" cy="4374942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矩形: 剪去对角 433">
            <a:extLst>
              <a:ext uri="{FF2B5EF4-FFF2-40B4-BE49-F238E27FC236}">
                <a16:creationId xmlns:a16="http://schemas.microsoft.com/office/drawing/2014/main" id="{25E75720-F4A8-E839-4D91-EF2357080A4B}"/>
              </a:ext>
            </a:extLst>
          </p:cNvPr>
          <p:cNvSpPr/>
          <p:nvPr/>
        </p:nvSpPr>
        <p:spPr>
          <a:xfrm rot="10800000">
            <a:off x="179514" y="703552"/>
            <a:ext cx="11832971" cy="4374942"/>
          </a:xfrm>
          <a:prstGeom prst="snip2DiagRect">
            <a:avLst>
              <a:gd name="adj1" fmla="val 18368"/>
              <a:gd name="adj2" fmla="val 0"/>
            </a:avLst>
          </a:prstGeom>
          <a:noFill/>
          <a:ln w="1905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5" name="直接箭头连接符 434">
            <a:extLst>
              <a:ext uri="{FF2B5EF4-FFF2-40B4-BE49-F238E27FC236}">
                <a16:creationId xmlns:a16="http://schemas.microsoft.com/office/drawing/2014/main" id="{0DE7361B-5909-F03E-EBD1-4C546D8C91CA}"/>
              </a:ext>
            </a:extLst>
          </p:cNvPr>
          <p:cNvCxnSpPr>
            <a:cxnSpLocks/>
          </p:cNvCxnSpPr>
          <p:nvPr/>
        </p:nvCxnSpPr>
        <p:spPr>
          <a:xfrm>
            <a:off x="524959" y="3144104"/>
            <a:ext cx="18110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直接箭头连接符 435">
            <a:extLst>
              <a:ext uri="{FF2B5EF4-FFF2-40B4-BE49-F238E27FC236}">
                <a16:creationId xmlns:a16="http://schemas.microsoft.com/office/drawing/2014/main" id="{EEF89739-550F-6365-4728-97FE146D2B55}"/>
              </a:ext>
            </a:extLst>
          </p:cNvPr>
          <p:cNvCxnSpPr>
            <a:cxnSpLocks/>
          </p:cNvCxnSpPr>
          <p:nvPr/>
        </p:nvCxnSpPr>
        <p:spPr>
          <a:xfrm flipV="1">
            <a:off x="719342" y="1519634"/>
            <a:ext cx="0" cy="18188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矩形 436">
            <a:extLst>
              <a:ext uri="{FF2B5EF4-FFF2-40B4-BE49-F238E27FC236}">
                <a16:creationId xmlns:a16="http://schemas.microsoft.com/office/drawing/2014/main" id="{9C0DB435-87C5-D2E3-C40E-B6EF0EEC8EE4}"/>
              </a:ext>
            </a:extLst>
          </p:cNvPr>
          <p:cNvSpPr/>
          <p:nvPr/>
        </p:nvSpPr>
        <p:spPr>
          <a:xfrm>
            <a:off x="740145" y="1817821"/>
            <a:ext cx="1306972" cy="1306973"/>
          </a:xfrm>
          <a:prstGeom prst="rect">
            <a:avLst/>
          </a:prstGeom>
          <a:gradFill flip="none" rotWithShape="1">
            <a:gsLst>
              <a:gs pos="100000">
                <a:srgbClr val="870102">
                  <a:lumMod val="100000"/>
                </a:srgbClr>
              </a:gs>
              <a:gs pos="78000">
                <a:srgbClr val="E10001"/>
              </a:gs>
              <a:gs pos="36000">
                <a:srgbClr val="02BDFE"/>
              </a:gs>
              <a:gs pos="0">
                <a:srgbClr val="0013F7"/>
              </a:gs>
              <a:gs pos="44000">
                <a:srgbClr val="2DFFD2"/>
              </a:gs>
              <a:gs pos="56000">
                <a:srgbClr val="8DFF73"/>
              </a:gs>
              <a:gs pos="66000">
                <a:srgbClr val="FFF102"/>
              </a:gs>
              <a:gs pos="70000">
                <a:srgbClr val="FFB001"/>
              </a:gs>
              <a:gs pos="74000">
                <a:srgbClr val="FF480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8" name="文本框 437">
            <a:extLst>
              <a:ext uri="{FF2B5EF4-FFF2-40B4-BE49-F238E27FC236}">
                <a16:creationId xmlns:a16="http://schemas.microsoft.com/office/drawing/2014/main" id="{DCFAA182-7866-C35A-6CD4-0495FA7926C5}"/>
              </a:ext>
            </a:extLst>
          </p:cNvPr>
          <p:cNvSpPr txBox="1"/>
          <p:nvPr/>
        </p:nvSpPr>
        <p:spPr>
          <a:xfrm>
            <a:off x="1122648" y="3156458"/>
            <a:ext cx="1350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(Time Moment)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9" name="文本框 438">
            <a:extLst>
              <a:ext uri="{FF2B5EF4-FFF2-40B4-BE49-F238E27FC236}">
                <a16:creationId xmlns:a16="http://schemas.microsoft.com/office/drawing/2014/main" id="{777EF792-4887-5AC2-8BDA-03B65DA18FD1}"/>
              </a:ext>
            </a:extLst>
          </p:cNvPr>
          <p:cNvSpPr txBox="1"/>
          <p:nvPr/>
        </p:nvSpPr>
        <p:spPr>
          <a:xfrm rot="16200000">
            <a:off x="-201809" y="2101988"/>
            <a:ext cx="127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(Time Interval)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" name="矩形 439">
            <a:extLst>
              <a:ext uri="{FF2B5EF4-FFF2-40B4-BE49-F238E27FC236}">
                <a16:creationId xmlns:a16="http://schemas.microsoft.com/office/drawing/2014/main" id="{34FD15AF-F6C8-8F6A-C225-AD9A9C0131F5}"/>
              </a:ext>
            </a:extLst>
          </p:cNvPr>
          <p:cNvSpPr/>
          <p:nvPr/>
        </p:nvSpPr>
        <p:spPr>
          <a:xfrm>
            <a:off x="741175" y="1817807"/>
            <a:ext cx="1306972" cy="1306973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1" name="文本框 440">
            <a:extLst>
              <a:ext uri="{FF2B5EF4-FFF2-40B4-BE49-F238E27FC236}">
                <a16:creationId xmlns:a16="http://schemas.microsoft.com/office/drawing/2014/main" id="{7DC47E7D-A412-2AA4-E6AD-11AAB1BA6398}"/>
              </a:ext>
            </a:extLst>
          </p:cNvPr>
          <p:cNvSpPr txBox="1"/>
          <p:nvPr/>
        </p:nvSpPr>
        <p:spPr>
          <a:xfrm>
            <a:off x="719342" y="3994564"/>
            <a:ext cx="1327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weight</a:t>
            </a:r>
          </a:p>
        </p:txBody>
      </p:sp>
      <p:grpSp>
        <p:nvGrpSpPr>
          <p:cNvPr id="442" name="组合 441">
            <a:extLst>
              <a:ext uri="{FF2B5EF4-FFF2-40B4-BE49-F238E27FC236}">
                <a16:creationId xmlns:a16="http://schemas.microsoft.com/office/drawing/2014/main" id="{A130D2C8-ACA7-F0D8-FA1E-0EB6F796DFB1}"/>
              </a:ext>
            </a:extLst>
          </p:cNvPr>
          <p:cNvGrpSpPr/>
          <p:nvPr/>
        </p:nvGrpSpPr>
        <p:grpSpPr>
          <a:xfrm rot="5400000">
            <a:off x="1302120" y="3313848"/>
            <a:ext cx="233220" cy="1217022"/>
            <a:chOff x="2945950" y="719153"/>
            <a:chExt cx="233220" cy="1229554"/>
          </a:xfrm>
        </p:grpSpPr>
        <p:sp>
          <p:nvSpPr>
            <p:cNvPr id="443" name="箭头: 上 442">
              <a:extLst>
                <a:ext uri="{FF2B5EF4-FFF2-40B4-BE49-F238E27FC236}">
                  <a16:creationId xmlns:a16="http://schemas.microsoft.com/office/drawing/2014/main" id="{10B02216-3293-9399-CF07-DB6AE52C4743}"/>
                </a:ext>
              </a:extLst>
            </p:cNvPr>
            <p:cNvSpPr/>
            <p:nvPr/>
          </p:nvSpPr>
          <p:spPr>
            <a:xfrm>
              <a:off x="2945950" y="719153"/>
              <a:ext cx="233220" cy="1229554"/>
            </a:xfrm>
            <a:prstGeom prst="upArrow">
              <a:avLst>
                <a:gd name="adj1" fmla="val 50000"/>
                <a:gd name="adj2" fmla="val 93564"/>
              </a:avLst>
            </a:prstGeom>
            <a:gradFill flip="none" rotWithShape="1">
              <a:gsLst>
                <a:gs pos="100000">
                  <a:srgbClr val="870102"/>
                </a:gs>
                <a:gs pos="79000">
                  <a:srgbClr val="E10001"/>
                </a:gs>
                <a:gs pos="22000">
                  <a:srgbClr val="02BDFE"/>
                </a:gs>
                <a:gs pos="0">
                  <a:srgbClr val="0013F7"/>
                </a:gs>
                <a:gs pos="30000">
                  <a:srgbClr val="2DFFD2"/>
                </a:gs>
                <a:gs pos="46000">
                  <a:srgbClr val="8DFF73"/>
                </a:gs>
                <a:gs pos="54000">
                  <a:srgbClr val="FFF102"/>
                </a:gs>
                <a:gs pos="61000">
                  <a:srgbClr val="FFB001"/>
                </a:gs>
                <a:gs pos="69000">
                  <a:srgbClr val="FF4801"/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箭头: 上 443">
              <a:extLst>
                <a:ext uri="{FF2B5EF4-FFF2-40B4-BE49-F238E27FC236}">
                  <a16:creationId xmlns:a16="http://schemas.microsoft.com/office/drawing/2014/main" id="{DBB0091C-9BB2-3A29-3F1D-3FB51E53DA8F}"/>
                </a:ext>
              </a:extLst>
            </p:cNvPr>
            <p:cNvSpPr/>
            <p:nvPr/>
          </p:nvSpPr>
          <p:spPr>
            <a:xfrm>
              <a:off x="2945950" y="719153"/>
              <a:ext cx="233220" cy="1229554"/>
            </a:xfrm>
            <a:prstGeom prst="upArrow">
              <a:avLst>
                <a:gd name="adj1" fmla="val 50000"/>
                <a:gd name="adj2" fmla="val 93564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45" name="直接连接符 444">
            <a:extLst>
              <a:ext uri="{FF2B5EF4-FFF2-40B4-BE49-F238E27FC236}">
                <a16:creationId xmlns:a16="http://schemas.microsoft.com/office/drawing/2014/main" id="{9C097B4E-9E7F-6129-DA3C-62836BE27533}"/>
              </a:ext>
            </a:extLst>
          </p:cNvPr>
          <p:cNvCxnSpPr>
            <a:cxnSpLocks/>
            <a:endCxn id="449" idx="6"/>
          </p:cNvCxnSpPr>
          <p:nvPr/>
        </p:nvCxnSpPr>
        <p:spPr>
          <a:xfrm>
            <a:off x="735076" y="2014983"/>
            <a:ext cx="93133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直接连接符 445">
            <a:extLst>
              <a:ext uri="{FF2B5EF4-FFF2-40B4-BE49-F238E27FC236}">
                <a16:creationId xmlns:a16="http://schemas.microsoft.com/office/drawing/2014/main" id="{66D44A57-DD53-0321-AA6A-51F8EFB6C73E}"/>
              </a:ext>
            </a:extLst>
          </p:cNvPr>
          <p:cNvCxnSpPr>
            <a:cxnSpLocks/>
            <a:endCxn id="448" idx="4"/>
          </p:cNvCxnSpPr>
          <p:nvPr/>
        </p:nvCxnSpPr>
        <p:spPr>
          <a:xfrm flipV="1">
            <a:off x="1030230" y="2085186"/>
            <a:ext cx="0" cy="103556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椭圆 446">
            <a:extLst>
              <a:ext uri="{FF2B5EF4-FFF2-40B4-BE49-F238E27FC236}">
                <a16:creationId xmlns:a16="http://schemas.microsoft.com/office/drawing/2014/main" id="{62F11B78-6AC7-4558-8E64-E39887A8CF38}"/>
              </a:ext>
            </a:extLst>
          </p:cNvPr>
          <p:cNvSpPr/>
          <p:nvPr/>
        </p:nvSpPr>
        <p:spPr>
          <a:xfrm>
            <a:off x="960027" y="2870392"/>
            <a:ext cx="140406" cy="140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8" name="椭圆 447">
            <a:extLst>
              <a:ext uri="{FF2B5EF4-FFF2-40B4-BE49-F238E27FC236}">
                <a16:creationId xmlns:a16="http://schemas.microsoft.com/office/drawing/2014/main" id="{0B2C860A-ED60-3009-69E4-8AA0774E5B1F}"/>
              </a:ext>
            </a:extLst>
          </p:cNvPr>
          <p:cNvSpPr/>
          <p:nvPr/>
        </p:nvSpPr>
        <p:spPr>
          <a:xfrm>
            <a:off x="960027" y="1944780"/>
            <a:ext cx="140406" cy="140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9" name="椭圆 448">
            <a:extLst>
              <a:ext uri="{FF2B5EF4-FFF2-40B4-BE49-F238E27FC236}">
                <a16:creationId xmlns:a16="http://schemas.microsoft.com/office/drawing/2014/main" id="{9DF175F8-A21D-2C56-2A1A-7847D07131B2}"/>
              </a:ext>
            </a:extLst>
          </p:cNvPr>
          <p:cNvSpPr/>
          <p:nvPr/>
        </p:nvSpPr>
        <p:spPr>
          <a:xfrm>
            <a:off x="1526003" y="1944780"/>
            <a:ext cx="140406" cy="140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0" name="直接连接符 449">
            <a:extLst>
              <a:ext uri="{FF2B5EF4-FFF2-40B4-BE49-F238E27FC236}">
                <a16:creationId xmlns:a16="http://schemas.microsoft.com/office/drawing/2014/main" id="{380C2464-DC27-5833-C990-57DD1DC6D222}"/>
              </a:ext>
            </a:extLst>
          </p:cNvPr>
          <p:cNvCxnSpPr>
            <a:cxnSpLocks/>
          </p:cNvCxnSpPr>
          <p:nvPr/>
        </p:nvCxnSpPr>
        <p:spPr>
          <a:xfrm flipV="1">
            <a:off x="829213" y="3020128"/>
            <a:ext cx="166435" cy="43660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文本框 450">
            <a:extLst>
              <a:ext uri="{FF2B5EF4-FFF2-40B4-BE49-F238E27FC236}">
                <a16:creationId xmlns:a16="http://schemas.microsoft.com/office/drawing/2014/main" id="{C52BEE06-E386-F20E-2BBB-442BFEA3501A}"/>
              </a:ext>
            </a:extLst>
          </p:cNvPr>
          <p:cNvSpPr txBox="1"/>
          <p:nvPr/>
        </p:nvSpPr>
        <p:spPr>
          <a:xfrm>
            <a:off x="454701" y="3405612"/>
            <a:ext cx="721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Task1</a:t>
            </a:r>
          </a:p>
        </p:txBody>
      </p:sp>
      <p:sp>
        <p:nvSpPr>
          <p:cNvPr id="452" name="文本框 451">
            <a:extLst>
              <a:ext uri="{FF2B5EF4-FFF2-40B4-BE49-F238E27FC236}">
                <a16:creationId xmlns:a16="http://schemas.microsoft.com/office/drawing/2014/main" id="{203E0EB4-4447-C238-5194-876A194729CA}"/>
              </a:ext>
            </a:extLst>
          </p:cNvPr>
          <p:cNvSpPr txBox="1"/>
          <p:nvPr/>
        </p:nvSpPr>
        <p:spPr>
          <a:xfrm>
            <a:off x="813382" y="1185951"/>
            <a:ext cx="721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Task2</a:t>
            </a:r>
          </a:p>
        </p:txBody>
      </p:sp>
      <p:sp>
        <p:nvSpPr>
          <p:cNvPr id="453" name="文本框 452">
            <a:extLst>
              <a:ext uri="{FF2B5EF4-FFF2-40B4-BE49-F238E27FC236}">
                <a16:creationId xmlns:a16="http://schemas.microsoft.com/office/drawing/2014/main" id="{679143F6-C315-D43B-F16B-15097331321F}"/>
              </a:ext>
            </a:extLst>
          </p:cNvPr>
          <p:cNvSpPr txBox="1"/>
          <p:nvPr/>
        </p:nvSpPr>
        <p:spPr>
          <a:xfrm>
            <a:off x="1491574" y="1192793"/>
            <a:ext cx="721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Task3</a:t>
            </a:r>
          </a:p>
        </p:txBody>
      </p:sp>
      <p:sp>
        <p:nvSpPr>
          <p:cNvPr id="454" name="箭头: 右 453">
            <a:extLst>
              <a:ext uri="{FF2B5EF4-FFF2-40B4-BE49-F238E27FC236}">
                <a16:creationId xmlns:a16="http://schemas.microsoft.com/office/drawing/2014/main" id="{0EE203EE-23D7-CB7E-3EC1-21DC0E5E68DA}"/>
              </a:ext>
            </a:extLst>
          </p:cNvPr>
          <p:cNvSpPr/>
          <p:nvPr/>
        </p:nvSpPr>
        <p:spPr>
          <a:xfrm>
            <a:off x="2348922" y="935418"/>
            <a:ext cx="446308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5" name="直接连接符 454">
            <a:extLst>
              <a:ext uri="{FF2B5EF4-FFF2-40B4-BE49-F238E27FC236}">
                <a16:creationId xmlns:a16="http://schemas.microsoft.com/office/drawing/2014/main" id="{0ED59109-52B4-C994-C204-A4F2CDDB7B34}"/>
              </a:ext>
            </a:extLst>
          </p:cNvPr>
          <p:cNvCxnSpPr>
            <a:cxnSpLocks/>
          </p:cNvCxnSpPr>
          <p:nvPr/>
        </p:nvCxnSpPr>
        <p:spPr>
          <a:xfrm flipV="1">
            <a:off x="1060307" y="1486317"/>
            <a:ext cx="156303" cy="45413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接连接符 455">
            <a:extLst>
              <a:ext uri="{FF2B5EF4-FFF2-40B4-BE49-F238E27FC236}">
                <a16:creationId xmlns:a16="http://schemas.microsoft.com/office/drawing/2014/main" id="{BFEC5DCA-4E2E-6FF4-CADC-6001E9287E96}"/>
              </a:ext>
            </a:extLst>
          </p:cNvPr>
          <p:cNvCxnSpPr>
            <a:cxnSpLocks/>
          </p:cNvCxnSpPr>
          <p:nvPr/>
        </p:nvCxnSpPr>
        <p:spPr>
          <a:xfrm flipV="1">
            <a:off x="1627314" y="1486317"/>
            <a:ext cx="156303" cy="45413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箭头: 右 456">
            <a:extLst>
              <a:ext uri="{FF2B5EF4-FFF2-40B4-BE49-F238E27FC236}">
                <a16:creationId xmlns:a16="http://schemas.microsoft.com/office/drawing/2014/main" id="{354A193A-E330-7835-0503-86D82A581E8A}"/>
              </a:ext>
            </a:extLst>
          </p:cNvPr>
          <p:cNvSpPr/>
          <p:nvPr/>
        </p:nvSpPr>
        <p:spPr>
          <a:xfrm rot="10800000">
            <a:off x="6647000" y="2611773"/>
            <a:ext cx="344716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8" name="矩形 457">
            <a:extLst>
              <a:ext uri="{FF2B5EF4-FFF2-40B4-BE49-F238E27FC236}">
                <a16:creationId xmlns:a16="http://schemas.microsoft.com/office/drawing/2014/main" id="{C02F447B-2188-8848-A018-D77CC7CDBB3F}"/>
              </a:ext>
            </a:extLst>
          </p:cNvPr>
          <p:cNvSpPr/>
          <p:nvPr/>
        </p:nvSpPr>
        <p:spPr>
          <a:xfrm>
            <a:off x="424640" y="4659786"/>
            <a:ext cx="1807430" cy="5601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9" name="文本框 458">
            <a:extLst>
              <a:ext uri="{FF2B5EF4-FFF2-40B4-BE49-F238E27FC236}">
                <a16:creationId xmlns:a16="http://schemas.microsoft.com/office/drawing/2014/main" id="{77C19957-9569-6135-792C-9AC144251527}"/>
              </a:ext>
            </a:extLst>
          </p:cNvPr>
          <p:cNvSpPr txBox="1"/>
          <p:nvPr/>
        </p:nvSpPr>
        <p:spPr>
          <a:xfrm>
            <a:off x="397087" y="4674314"/>
            <a:ext cx="1782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Dynamic Weighting (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HDW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0" name="矩形 459">
            <a:extLst>
              <a:ext uri="{FF2B5EF4-FFF2-40B4-BE49-F238E27FC236}">
                <a16:creationId xmlns:a16="http://schemas.microsoft.com/office/drawing/2014/main" id="{AB3A73B2-578F-F58B-5051-6EAFE9A747B8}"/>
              </a:ext>
            </a:extLst>
          </p:cNvPr>
          <p:cNvSpPr/>
          <p:nvPr/>
        </p:nvSpPr>
        <p:spPr>
          <a:xfrm>
            <a:off x="4609580" y="4651688"/>
            <a:ext cx="1807430" cy="5601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1" name="矩形 460">
            <a:extLst>
              <a:ext uri="{FF2B5EF4-FFF2-40B4-BE49-F238E27FC236}">
                <a16:creationId xmlns:a16="http://schemas.microsoft.com/office/drawing/2014/main" id="{5E13A359-58FE-BFBA-D932-88E92ABAEF91}"/>
              </a:ext>
            </a:extLst>
          </p:cNvPr>
          <p:cNvSpPr/>
          <p:nvPr/>
        </p:nvSpPr>
        <p:spPr>
          <a:xfrm>
            <a:off x="7530398" y="4659786"/>
            <a:ext cx="1807430" cy="5601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2" name="文本框 461">
            <a:extLst>
              <a:ext uri="{FF2B5EF4-FFF2-40B4-BE49-F238E27FC236}">
                <a16:creationId xmlns:a16="http://schemas.microsoft.com/office/drawing/2014/main" id="{98422DD6-ADFB-8C00-5A0B-B1301C7493A7}"/>
              </a:ext>
            </a:extLst>
          </p:cNvPr>
          <p:cNvSpPr txBox="1"/>
          <p:nvPr/>
        </p:nvSpPr>
        <p:spPr>
          <a:xfrm>
            <a:off x="4765716" y="4684233"/>
            <a:ext cx="15405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Multi-Scenario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MS-</a:t>
            </a:r>
            <a:r>
              <a:rPr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3" name="文本框 462">
            <a:extLst>
              <a:ext uri="{FF2B5EF4-FFF2-40B4-BE49-F238E27FC236}">
                <a16:creationId xmlns:a16="http://schemas.microsoft.com/office/drawing/2014/main" id="{954089DD-53AD-FED0-7117-BE463183E46F}"/>
              </a:ext>
            </a:extLst>
          </p:cNvPr>
          <p:cNvSpPr txBox="1"/>
          <p:nvPr/>
        </p:nvSpPr>
        <p:spPr>
          <a:xfrm>
            <a:off x="7530073" y="4666698"/>
            <a:ext cx="1821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Mixture-of-Attribute- 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Experts (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MoAE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4" name="圆柱体 463">
            <a:extLst>
              <a:ext uri="{FF2B5EF4-FFF2-40B4-BE49-F238E27FC236}">
                <a16:creationId xmlns:a16="http://schemas.microsoft.com/office/drawing/2014/main" id="{5B942B8F-6E49-6B26-F3C7-D5DF18B38D10}"/>
              </a:ext>
            </a:extLst>
          </p:cNvPr>
          <p:cNvSpPr/>
          <p:nvPr/>
        </p:nvSpPr>
        <p:spPr>
          <a:xfrm>
            <a:off x="2683221" y="4231864"/>
            <a:ext cx="636348" cy="353437"/>
          </a:xfrm>
          <a:prstGeom prst="can">
            <a:avLst>
              <a:gd name="adj" fmla="val 566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圆柱体 464">
            <a:extLst>
              <a:ext uri="{FF2B5EF4-FFF2-40B4-BE49-F238E27FC236}">
                <a16:creationId xmlns:a16="http://schemas.microsoft.com/office/drawing/2014/main" id="{426F4A15-4B33-2A7D-4287-E1512F4EAFF1}"/>
              </a:ext>
            </a:extLst>
          </p:cNvPr>
          <p:cNvSpPr/>
          <p:nvPr/>
        </p:nvSpPr>
        <p:spPr>
          <a:xfrm>
            <a:off x="2683221" y="3961023"/>
            <a:ext cx="636348" cy="353437"/>
          </a:xfrm>
          <a:prstGeom prst="can">
            <a:avLst>
              <a:gd name="adj" fmla="val 566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圆柱体 465">
            <a:extLst>
              <a:ext uri="{FF2B5EF4-FFF2-40B4-BE49-F238E27FC236}">
                <a16:creationId xmlns:a16="http://schemas.microsoft.com/office/drawing/2014/main" id="{DC2EE64A-2A3E-26D9-C90D-B9D75C580FE0}"/>
              </a:ext>
            </a:extLst>
          </p:cNvPr>
          <p:cNvSpPr/>
          <p:nvPr/>
        </p:nvSpPr>
        <p:spPr>
          <a:xfrm>
            <a:off x="2683221" y="3690181"/>
            <a:ext cx="636348" cy="353437"/>
          </a:xfrm>
          <a:prstGeom prst="can">
            <a:avLst>
              <a:gd name="adj" fmla="val 566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7" name="直接箭头连接符 466">
            <a:extLst>
              <a:ext uri="{FF2B5EF4-FFF2-40B4-BE49-F238E27FC236}">
                <a16:creationId xmlns:a16="http://schemas.microsoft.com/office/drawing/2014/main" id="{CFAB4A0E-FC52-8A08-E6B3-66756B38752A}"/>
              </a:ext>
            </a:extLst>
          </p:cNvPr>
          <p:cNvCxnSpPr>
            <a:cxnSpLocks/>
          </p:cNvCxnSpPr>
          <p:nvPr/>
        </p:nvCxnSpPr>
        <p:spPr>
          <a:xfrm>
            <a:off x="3325734" y="4247935"/>
            <a:ext cx="2442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8" name="文本框 467">
            <a:extLst>
              <a:ext uri="{FF2B5EF4-FFF2-40B4-BE49-F238E27FC236}">
                <a16:creationId xmlns:a16="http://schemas.microsoft.com/office/drawing/2014/main" id="{47503F18-AC7A-104F-A0DA-43C1B2FA55E4}"/>
              </a:ext>
            </a:extLst>
          </p:cNvPr>
          <p:cNvSpPr txBox="1"/>
          <p:nvPr/>
        </p:nvSpPr>
        <p:spPr>
          <a:xfrm>
            <a:off x="2533077" y="4576451"/>
            <a:ext cx="9403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AT-USTC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cxnSp>
        <p:nvCxnSpPr>
          <p:cNvPr id="469" name="直接箭头连接符 468">
            <a:extLst>
              <a:ext uri="{FF2B5EF4-FFF2-40B4-BE49-F238E27FC236}">
                <a16:creationId xmlns:a16="http://schemas.microsoft.com/office/drawing/2014/main" id="{9E5BCB61-3F66-8A73-27A4-6D95896976E6}"/>
              </a:ext>
            </a:extLst>
          </p:cNvPr>
          <p:cNvCxnSpPr>
            <a:cxnSpLocks/>
            <a:stCxn id="480" idx="1"/>
            <a:endCxn id="502" idx="0"/>
          </p:cNvCxnSpPr>
          <p:nvPr/>
        </p:nvCxnSpPr>
        <p:spPr>
          <a:xfrm flipV="1">
            <a:off x="9799824" y="3462771"/>
            <a:ext cx="1155238" cy="387504"/>
          </a:xfrm>
          <a:prstGeom prst="straightConnector1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接箭头连接符 469">
            <a:extLst>
              <a:ext uri="{FF2B5EF4-FFF2-40B4-BE49-F238E27FC236}">
                <a16:creationId xmlns:a16="http://schemas.microsoft.com/office/drawing/2014/main" id="{9E2CD4A9-3955-60C4-EA37-FBB67B0A79EF}"/>
              </a:ext>
            </a:extLst>
          </p:cNvPr>
          <p:cNvCxnSpPr>
            <a:cxnSpLocks/>
            <a:stCxn id="473" idx="0"/>
            <a:endCxn id="501" idx="3"/>
          </p:cNvCxnSpPr>
          <p:nvPr/>
        </p:nvCxnSpPr>
        <p:spPr>
          <a:xfrm>
            <a:off x="10024580" y="3147026"/>
            <a:ext cx="492354" cy="242676"/>
          </a:xfrm>
          <a:prstGeom prst="straightConnector1">
            <a:avLst/>
          </a:prstGeom>
          <a:ln w="12700" cmpd="sng">
            <a:solidFill>
              <a:schemeClr val="accent4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文本框 470">
            <a:extLst>
              <a:ext uri="{FF2B5EF4-FFF2-40B4-BE49-F238E27FC236}">
                <a16:creationId xmlns:a16="http://schemas.microsoft.com/office/drawing/2014/main" id="{1F8AE1EC-7835-9742-4194-9F3C59706E48}"/>
              </a:ext>
            </a:extLst>
          </p:cNvPr>
          <p:cNvSpPr txBox="1"/>
          <p:nvPr/>
        </p:nvSpPr>
        <p:spPr>
          <a:xfrm>
            <a:off x="9099259" y="2665570"/>
            <a:ext cx="65158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DT ] </a:t>
            </a:r>
          </a:p>
        </p:txBody>
      </p:sp>
      <p:sp>
        <p:nvSpPr>
          <p:cNvPr id="472" name="椭圆 471">
            <a:extLst>
              <a:ext uri="{FF2B5EF4-FFF2-40B4-BE49-F238E27FC236}">
                <a16:creationId xmlns:a16="http://schemas.microsoft.com/office/drawing/2014/main" id="{22E3D869-9D97-C7C8-C217-FC155FFE79C8}"/>
              </a:ext>
            </a:extLst>
          </p:cNvPr>
          <p:cNvSpPr/>
          <p:nvPr/>
        </p:nvSpPr>
        <p:spPr>
          <a:xfrm rot="5400000">
            <a:off x="9821355" y="2677823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椭圆 472">
            <a:extLst>
              <a:ext uri="{FF2B5EF4-FFF2-40B4-BE49-F238E27FC236}">
                <a16:creationId xmlns:a16="http://schemas.microsoft.com/office/drawing/2014/main" id="{5E625C67-0E12-60CC-FEED-D8C19F8CF2B8}"/>
              </a:ext>
            </a:extLst>
          </p:cNvPr>
          <p:cNvSpPr/>
          <p:nvPr/>
        </p:nvSpPr>
        <p:spPr>
          <a:xfrm rot="5400000">
            <a:off x="9821355" y="3045413"/>
            <a:ext cx="203225" cy="20322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椭圆 473">
            <a:extLst>
              <a:ext uri="{FF2B5EF4-FFF2-40B4-BE49-F238E27FC236}">
                <a16:creationId xmlns:a16="http://schemas.microsoft.com/office/drawing/2014/main" id="{069FB2B0-3026-5F2D-19D3-4A9A2BB29F56}"/>
              </a:ext>
            </a:extLst>
          </p:cNvPr>
          <p:cNvSpPr/>
          <p:nvPr/>
        </p:nvSpPr>
        <p:spPr>
          <a:xfrm rot="5400000">
            <a:off x="9821355" y="3413003"/>
            <a:ext cx="203225" cy="2032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5" name="矩形 474">
            <a:extLst>
              <a:ext uri="{FF2B5EF4-FFF2-40B4-BE49-F238E27FC236}">
                <a16:creationId xmlns:a16="http://schemas.microsoft.com/office/drawing/2014/main" id="{258D6C53-1378-B4EC-CC16-63680378CF9F}"/>
              </a:ext>
            </a:extLst>
          </p:cNvPr>
          <p:cNvSpPr/>
          <p:nvPr/>
        </p:nvSpPr>
        <p:spPr>
          <a:xfrm rot="5400000">
            <a:off x="9821355" y="3780593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6" name="矩形 475">
            <a:extLst>
              <a:ext uri="{FF2B5EF4-FFF2-40B4-BE49-F238E27FC236}">
                <a16:creationId xmlns:a16="http://schemas.microsoft.com/office/drawing/2014/main" id="{34E5CC5D-8086-5AF2-D2FA-D1340DFDC0AF}"/>
              </a:ext>
            </a:extLst>
          </p:cNvPr>
          <p:cNvSpPr/>
          <p:nvPr/>
        </p:nvSpPr>
        <p:spPr>
          <a:xfrm rot="5400000">
            <a:off x="9821355" y="4148183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7" name="椭圆 476">
            <a:extLst>
              <a:ext uri="{FF2B5EF4-FFF2-40B4-BE49-F238E27FC236}">
                <a16:creationId xmlns:a16="http://schemas.microsoft.com/office/drawing/2014/main" id="{F15211FD-2266-BA49-E472-7799D0D9B486}"/>
              </a:ext>
            </a:extLst>
          </p:cNvPr>
          <p:cNvSpPr/>
          <p:nvPr/>
        </p:nvSpPr>
        <p:spPr>
          <a:xfrm rot="5400000">
            <a:off x="9698212" y="2743170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8" name="椭圆 477">
            <a:extLst>
              <a:ext uri="{FF2B5EF4-FFF2-40B4-BE49-F238E27FC236}">
                <a16:creationId xmlns:a16="http://schemas.microsoft.com/office/drawing/2014/main" id="{D03135D1-E79F-0A30-F5DA-31B13B909075}"/>
              </a:ext>
            </a:extLst>
          </p:cNvPr>
          <p:cNvSpPr/>
          <p:nvPr/>
        </p:nvSpPr>
        <p:spPr>
          <a:xfrm rot="5400000">
            <a:off x="9698212" y="3112205"/>
            <a:ext cx="203225" cy="20322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9" name="椭圆 478">
            <a:extLst>
              <a:ext uri="{FF2B5EF4-FFF2-40B4-BE49-F238E27FC236}">
                <a16:creationId xmlns:a16="http://schemas.microsoft.com/office/drawing/2014/main" id="{8F9D591A-5AF6-6E1B-8009-D3958A894C19}"/>
              </a:ext>
            </a:extLst>
          </p:cNvPr>
          <p:cNvSpPr/>
          <p:nvPr/>
        </p:nvSpPr>
        <p:spPr>
          <a:xfrm rot="5400000">
            <a:off x="9698212" y="3481240"/>
            <a:ext cx="203225" cy="2032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0" name="矩形 479">
            <a:extLst>
              <a:ext uri="{FF2B5EF4-FFF2-40B4-BE49-F238E27FC236}">
                <a16:creationId xmlns:a16="http://schemas.microsoft.com/office/drawing/2014/main" id="{B1F5BA2F-8342-85FB-B9CC-F4C49F05DC22}"/>
              </a:ext>
            </a:extLst>
          </p:cNvPr>
          <p:cNvSpPr/>
          <p:nvPr/>
        </p:nvSpPr>
        <p:spPr>
          <a:xfrm rot="5400000">
            <a:off x="9698212" y="3850275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1" name="矩形 480">
            <a:extLst>
              <a:ext uri="{FF2B5EF4-FFF2-40B4-BE49-F238E27FC236}">
                <a16:creationId xmlns:a16="http://schemas.microsoft.com/office/drawing/2014/main" id="{68683A27-B2F9-6BFF-B4F2-DC9556F3E156}"/>
              </a:ext>
            </a:extLst>
          </p:cNvPr>
          <p:cNvSpPr/>
          <p:nvPr/>
        </p:nvSpPr>
        <p:spPr>
          <a:xfrm rot="5400000">
            <a:off x="9698212" y="4219309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2" name="文本框 481">
            <a:extLst>
              <a:ext uri="{FF2B5EF4-FFF2-40B4-BE49-F238E27FC236}">
                <a16:creationId xmlns:a16="http://schemas.microsoft.com/office/drawing/2014/main" id="{F82CE40E-68F7-9F1B-74C5-D56BE315FED9}"/>
              </a:ext>
            </a:extLst>
          </p:cNvPr>
          <p:cNvSpPr txBox="1"/>
          <p:nvPr/>
        </p:nvSpPr>
        <p:spPr>
          <a:xfrm>
            <a:off x="9099259" y="3039731"/>
            <a:ext cx="65158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NT ] </a:t>
            </a:r>
          </a:p>
        </p:txBody>
      </p:sp>
      <p:sp>
        <p:nvSpPr>
          <p:cNvPr id="483" name="文本框 482">
            <a:extLst>
              <a:ext uri="{FF2B5EF4-FFF2-40B4-BE49-F238E27FC236}">
                <a16:creationId xmlns:a16="http://schemas.microsoft.com/office/drawing/2014/main" id="{B555298A-FBC9-939E-0FFC-5F7AF9BE6FD6}"/>
              </a:ext>
            </a:extLst>
          </p:cNvPr>
          <p:cNvSpPr txBox="1"/>
          <p:nvPr/>
        </p:nvSpPr>
        <p:spPr>
          <a:xfrm>
            <a:off x="9099259" y="3413892"/>
            <a:ext cx="65594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AD ] </a:t>
            </a:r>
          </a:p>
        </p:txBody>
      </p:sp>
      <p:sp>
        <p:nvSpPr>
          <p:cNvPr id="484" name="文本框 483">
            <a:extLst>
              <a:ext uri="{FF2B5EF4-FFF2-40B4-BE49-F238E27FC236}">
                <a16:creationId xmlns:a16="http://schemas.microsoft.com/office/drawing/2014/main" id="{79F9992F-7D15-2290-202A-98F810B0EF1B}"/>
              </a:ext>
            </a:extLst>
          </p:cNvPr>
          <p:cNvSpPr txBox="1"/>
          <p:nvPr/>
        </p:nvSpPr>
        <p:spPr>
          <a:xfrm>
            <a:off x="9099259" y="3788053"/>
            <a:ext cx="625941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ST ] </a:t>
            </a:r>
          </a:p>
        </p:txBody>
      </p:sp>
      <p:sp>
        <p:nvSpPr>
          <p:cNvPr id="485" name="文本框 484">
            <a:extLst>
              <a:ext uri="{FF2B5EF4-FFF2-40B4-BE49-F238E27FC236}">
                <a16:creationId xmlns:a16="http://schemas.microsoft.com/office/drawing/2014/main" id="{32E8136E-20F3-65D0-45CE-10210C8C9C41}"/>
              </a:ext>
            </a:extLst>
          </p:cNvPr>
          <p:cNvSpPr txBox="1"/>
          <p:nvPr/>
        </p:nvSpPr>
        <p:spPr>
          <a:xfrm>
            <a:off x="9099259" y="4162214"/>
            <a:ext cx="629468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LT ] </a:t>
            </a:r>
          </a:p>
        </p:txBody>
      </p:sp>
      <p:sp>
        <p:nvSpPr>
          <p:cNvPr id="486" name="矩形: 圆角 485">
            <a:extLst>
              <a:ext uri="{FF2B5EF4-FFF2-40B4-BE49-F238E27FC236}">
                <a16:creationId xmlns:a16="http://schemas.microsoft.com/office/drawing/2014/main" id="{B0F0B9AF-5F3E-B441-95CF-134988B3910F}"/>
              </a:ext>
            </a:extLst>
          </p:cNvPr>
          <p:cNvSpPr/>
          <p:nvPr/>
        </p:nvSpPr>
        <p:spPr>
          <a:xfrm>
            <a:off x="10435335" y="2635312"/>
            <a:ext cx="606897" cy="2921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7" name="椭圆 486">
            <a:extLst>
              <a:ext uri="{FF2B5EF4-FFF2-40B4-BE49-F238E27FC236}">
                <a16:creationId xmlns:a16="http://schemas.microsoft.com/office/drawing/2014/main" id="{36011F56-92B3-63E9-7150-D22B7093DFED}"/>
              </a:ext>
            </a:extLst>
          </p:cNvPr>
          <p:cNvSpPr/>
          <p:nvPr/>
        </p:nvSpPr>
        <p:spPr>
          <a:xfrm rot="5400000">
            <a:off x="10491834" y="2678964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8" name="矩形 487">
            <a:extLst>
              <a:ext uri="{FF2B5EF4-FFF2-40B4-BE49-F238E27FC236}">
                <a16:creationId xmlns:a16="http://schemas.microsoft.com/office/drawing/2014/main" id="{DA2B7E1E-7A27-3FD1-A358-87AF041BB91B}"/>
              </a:ext>
            </a:extLst>
          </p:cNvPr>
          <p:cNvSpPr/>
          <p:nvPr/>
        </p:nvSpPr>
        <p:spPr>
          <a:xfrm rot="5400000">
            <a:off x="10756499" y="2680182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8B99265E-3CBF-2C94-5183-DD4F17A3BEF7}"/>
              </a:ext>
            </a:extLst>
          </p:cNvPr>
          <p:cNvSpPr txBox="1"/>
          <p:nvPr/>
        </p:nvSpPr>
        <p:spPr>
          <a:xfrm>
            <a:off x="9411409" y="4441956"/>
            <a:ext cx="9131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 </a:t>
            </a:r>
          </a:p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0" name="文本框 489">
            <a:extLst>
              <a:ext uri="{FF2B5EF4-FFF2-40B4-BE49-F238E27FC236}">
                <a16:creationId xmlns:a16="http://schemas.microsoft.com/office/drawing/2014/main" id="{D20DD924-5944-71D1-F276-70B35A6240BE}"/>
              </a:ext>
            </a:extLst>
          </p:cNvPr>
          <p:cNvSpPr txBox="1"/>
          <p:nvPr/>
        </p:nvSpPr>
        <p:spPr>
          <a:xfrm>
            <a:off x="10271680" y="4459143"/>
            <a:ext cx="788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(FFN)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" name="矩形: 圆角 490">
            <a:extLst>
              <a:ext uri="{FF2B5EF4-FFF2-40B4-BE49-F238E27FC236}">
                <a16:creationId xmlns:a16="http://schemas.microsoft.com/office/drawing/2014/main" id="{A19B8ADB-95FF-AB62-FD33-A8A7B18F5D60}"/>
              </a:ext>
            </a:extLst>
          </p:cNvPr>
          <p:cNvSpPr/>
          <p:nvPr/>
        </p:nvSpPr>
        <p:spPr>
          <a:xfrm>
            <a:off x="10272282" y="2744233"/>
            <a:ext cx="606897" cy="2921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2" name="椭圆 491">
            <a:extLst>
              <a:ext uri="{FF2B5EF4-FFF2-40B4-BE49-F238E27FC236}">
                <a16:creationId xmlns:a16="http://schemas.microsoft.com/office/drawing/2014/main" id="{A02AD789-4F96-8786-186D-26CB06A15F09}"/>
              </a:ext>
            </a:extLst>
          </p:cNvPr>
          <p:cNvSpPr/>
          <p:nvPr/>
        </p:nvSpPr>
        <p:spPr>
          <a:xfrm rot="5400000">
            <a:off x="10328781" y="2787885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3" name="矩形 492">
            <a:extLst>
              <a:ext uri="{FF2B5EF4-FFF2-40B4-BE49-F238E27FC236}">
                <a16:creationId xmlns:a16="http://schemas.microsoft.com/office/drawing/2014/main" id="{6AB8FC21-305A-73B5-A030-EF47A7BBD3E5}"/>
              </a:ext>
            </a:extLst>
          </p:cNvPr>
          <p:cNvSpPr/>
          <p:nvPr/>
        </p:nvSpPr>
        <p:spPr>
          <a:xfrm rot="5400000">
            <a:off x="10593446" y="2789103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4" name="矩形: 圆角 493">
            <a:extLst>
              <a:ext uri="{FF2B5EF4-FFF2-40B4-BE49-F238E27FC236}">
                <a16:creationId xmlns:a16="http://schemas.microsoft.com/office/drawing/2014/main" id="{E025B196-1B9B-354D-3512-3D24A9201EC3}"/>
              </a:ext>
            </a:extLst>
          </p:cNvPr>
          <p:cNvSpPr/>
          <p:nvPr/>
        </p:nvSpPr>
        <p:spPr>
          <a:xfrm>
            <a:off x="10425344" y="4021494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5" name="椭圆 494">
            <a:extLst>
              <a:ext uri="{FF2B5EF4-FFF2-40B4-BE49-F238E27FC236}">
                <a16:creationId xmlns:a16="http://schemas.microsoft.com/office/drawing/2014/main" id="{0AC939C6-9386-BC2A-7442-2230F9394692}"/>
              </a:ext>
            </a:extLst>
          </p:cNvPr>
          <p:cNvSpPr/>
          <p:nvPr/>
        </p:nvSpPr>
        <p:spPr>
          <a:xfrm rot="5400000">
            <a:off x="10481843" y="4065146"/>
            <a:ext cx="203225" cy="203225"/>
          </a:xfrm>
          <a:prstGeom prst="ellipse">
            <a:avLst/>
          </a:prstGeom>
          <a:solidFill>
            <a:srgbClr val="DEEBF7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6" name="矩形 495">
            <a:extLst>
              <a:ext uri="{FF2B5EF4-FFF2-40B4-BE49-F238E27FC236}">
                <a16:creationId xmlns:a16="http://schemas.microsoft.com/office/drawing/2014/main" id="{4D40F58B-27FB-19DC-A396-80F4C0D0E55A}"/>
              </a:ext>
            </a:extLst>
          </p:cNvPr>
          <p:cNvSpPr/>
          <p:nvPr/>
        </p:nvSpPr>
        <p:spPr>
          <a:xfrm rot="5400000">
            <a:off x="10746508" y="4066364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7" name="矩形: 圆角 496">
            <a:extLst>
              <a:ext uri="{FF2B5EF4-FFF2-40B4-BE49-F238E27FC236}">
                <a16:creationId xmlns:a16="http://schemas.microsoft.com/office/drawing/2014/main" id="{31F5A254-9E29-AFD0-9CFD-E574F9D99A73}"/>
              </a:ext>
            </a:extLst>
          </p:cNvPr>
          <p:cNvSpPr/>
          <p:nvPr/>
        </p:nvSpPr>
        <p:spPr>
          <a:xfrm>
            <a:off x="10262291" y="4130415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8" name="椭圆 497">
            <a:extLst>
              <a:ext uri="{FF2B5EF4-FFF2-40B4-BE49-F238E27FC236}">
                <a16:creationId xmlns:a16="http://schemas.microsoft.com/office/drawing/2014/main" id="{255106A1-8945-5967-DDF1-15633062417F}"/>
              </a:ext>
            </a:extLst>
          </p:cNvPr>
          <p:cNvSpPr/>
          <p:nvPr/>
        </p:nvSpPr>
        <p:spPr>
          <a:xfrm rot="5400000">
            <a:off x="10318790" y="4174067"/>
            <a:ext cx="203225" cy="203225"/>
          </a:xfrm>
          <a:prstGeom prst="ellipse">
            <a:avLst/>
          </a:prstGeom>
          <a:solidFill>
            <a:srgbClr val="DEEBF7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9" name="矩形 498">
            <a:extLst>
              <a:ext uri="{FF2B5EF4-FFF2-40B4-BE49-F238E27FC236}">
                <a16:creationId xmlns:a16="http://schemas.microsoft.com/office/drawing/2014/main" id="{2DE526CE-97A9-B9A9-DF91-EC3CC210E966}"/>
              </a:ext>
            </a:extLst>
          </p:cNvPr>
          <p:cNvSpPr/>
          <p:nvPr/>
        </p:nvSpPr>
        <p:spPr>
          <a:xfrm rot="5400000">
            <a:off x="10583455" y="4175285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0" name="矩形: 圆角 499">
            <a:extLst>
              <a:ext uri="{FF2B5EF4-FFF2-40B4-BE49-F238E27FC236}">
                <a16:creationId xmlns:a16="http://schemas.microsoft.com/office/drawing/2014/main" id="{1104D6A0-3811-5C0A-3B8E-43224EC8E2D5}"/>
              </a:ext>
            </a:extLst>
          </p:cNvPr>
          <p:cNvSpPr/>
          <p:nvPr/>
        </p:nvSpPr>
        <p:spPr>
          <a:xfrm>
            <a:off x="10430673" y="3316288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" name="椭圆 500">
            <a:extLst>
              <a:ext uri="{FF2B5EF4-FFF2-40B4-BE49-F238E27FC236}">
                <a16:creationId xmlns:a16="http://schemas.microsoft.com/office/drawing/2014/main" id="{8B40BAF4-49F5-2076-1853-630869C1EC42}"/>
              </a:ext>
            </a:extLst>
          </p:cNvPr>
          <p:cNvSpPr/>
          <p:nvPr/>
        </p:nvSpPr>
        <p:spPr>
          <a:xfrm rot="5400000">
            <a:off x="10487172" y="3359940"/>
            <a:ext cx="203225" cy="203225"/>
          </a:xfrm>
          <a:prstGeom prst="ellipse">
            <a:avLst/>
          </a:prstGeom>
          <a:solidFill>
            <a:srgbClr val="FFF2CC"/>
          </a:solidFill>
          <a:ln>
            <a:solidFill>
              <a:srgbClr val="FFDC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矩形 501">
            <a:extLst>
              <a:ext uri="{FF2B5EF4-FFF2-40B4-BE49-F238E27FC236}">
                <a16:creationId xmlns:a16="http://schemas.microsoft.com/office/drawing/2014/main" id="{C7178CFA-28CF-3A50-9FD0-82D81899BA27}"/>
              </a:ext>
            </a:extLst>
          </p:cNvPr>
          <p:cNvSpPr/>
          <p:nvPr/>
        </p:nvSpPr>
        <p:spPr>
          <a:xfrm rot="5400000">
            <a:off x="10751837" y="3361158"/>
            <a:ext cx="203225" cy="203225"/>
          </a:xfrm>
          <a:prstGeom prst="rect">
            <a:avLst/>
          </a:prstGeom>
          <a:solidFill>
            <a:srgbClr val="E2F0D9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3" name="矩形: 圆角 502">
            <a:extLst>
              <a:ext uri="{FF2B5EF4-FFF2-40B4-BE49-F238E27FC236}">
                <a16:creationId xmlns:a16="http://schemas.microsoft.com/office/drawing/2014/main" id="{110A1D77-7ADA-78B5-3422-4A1397E96AB5}"/>
              </a:ext>
            </a:extLst>
          </p:cNvPr>
          <p:cNvSpPr/>
          <p:nvPr/>
        </p:nvSpPr>
        <p:spPr>
          <a:xfrm>
            <a:off x="10267620" y="3425209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4" name="椭圆 503">
            <a:extLst>
              <a:ext uri="{FF2B5EF4-FFF2-40B4-BE49-F238E27FC236}">
                <a16:creationId xmlns:a16="http://schemas.microsoft.com/office/drawing/2014/main" id="{9858C51D-589C-ECC0-A75D-0CDE40D821C6}"/>
              </a:ext>
            </a:extLst>
          </p:cNvPr>
          <p:cNvSpPr/>
          <p:nvPr/>
        </p:nvSpPr>
        <p:spPr>
          <a:xfrm rot="5400000">
            <a:off x="10324119" y="3468861"/>
            <a:ext cx="203225" cy="203225"/>
          </a:xfrm>
          <a:prstGeom prst="ellipse">
            <a:avLst/>
          </a:prstGeom>
          <a:solidFill>
            <a:srgbClr val="FFF2CC"/>
          </a:solidFill>
          <a:ln>
            <a:solidFill>
              <a:srgbClr val="FFDC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矩形 504">
            <a:extLst>
              <a:ext uri="{FF2B5EF4-FFF2-40B4-BE49-F238E27FC236}">
                <a16:creationId xmlns:a16="http://schemas.microsoft.com/office/drawing/2014/main" id="{93DE61BA-272E-5990-3A11-05FD1E40B26E}"/>
              </a:ext>
            </a:extLst>
          </p:cNvPr>
          <p:cNvSpPr/>
          <p:nvPr/>
        </p:nvSpPr>
        <p:spPr>
          <a:xfrm rot="5400000">
            <a:off x="10588784" y="3470079"/>
            <a:ext cx="203225" cy="203225"/>
          </a:xfrm>
          <a:prstGeom prst="rect">
            <a:avLst/>
          </a:prstGeom>
          <a:solidFill>
            <a:srgbClr val="E2F0D9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6" name="文本框 505">
            <a:extLst>
              <a:ext uri="{FF2B5EF4-FFF2-40B4-BE49-F238E27FC236}">
                <a16:creationId xmlns:a16="http://schemas.microsoft.com/office/drawing/2014/main" id="{9BAC5F0A-C75E-D856-B72C-9EE49BB8AE19}"/>
              </a:ext>
            </a:extLst>
          </p:cNvPr>
          <p:cNvSpPr txBox="1"/>
          <p:nvPr/>
        </p:nvSpPr>
        <p:spPr>
          <a:xfrm rot="5400000">
            <a:off x="10445868" y="2984045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07" name="文本框 506">
            <a:extLst>
              <a:ext uri="{FF2B5EF4-FFF2-40B4-BE49-F238E27FC236}">
                <a16:creationId xmlns:a16="http://schemas.microsoft.com/office/drawing/2014/main" id="{45DEF759-350C-5E5E-9440-D13E00B477A4}"/>
              </a:ext>
            </a:extLst>
          </p:cNvPr>
          <p:cNvSpPr txBox="1"/>
          <p:nvPr/>
        </p:nvSpPr>
        <p:spPr>
          <a:xfrm rot="5400000">
            <a:off x="10445867" y="3665623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08" name="矩形: 圆角 507">
            <a:extLst>
              <a:ext uri="{FF2B5EF4-FFF2-40B4-BE49-F238E27FC236}">
                <a16:creationId xmlns:a16="http://schemas.microsoft.com/office/drawing/2014/main" id="{B5953BC7-EB20-EF2C-EBC6-384A037CA180}"/>
              </a:ext>
            </a:extLst>
          </p:cNvPr>
          <p:cNvSpPr/>
          <p:nvPr/>
        </p:nvSpPr>
        <p:spPr>
          <a:xfrm>
            <a:off x="11554212" y="2672105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9" name="矩形: 圆角 508">
            <a:extLst>
              <a:ext uri="{FF2B5EF4-FFF2-40B4-BE49-F238E27FC236}">
                <a16:creationId xmlns:a16="http://schemas.microsoft.com/office/drawing/2014/main" id="{3097E82C-D41E-D2D5-F94D-90566E5B3EDC}"/>
              </a:ext>
            </a:extLst>
          </p:cNvPr>
          <p:cNvSpPr/>
          <p:nvPr/>
        </p:nvSpPr>
        <p:spPr>
          <a:xfrm>
            <a:off x="11554212" y="406884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0" name="矩形: 圆角 509">
            <a:extLst>
              <a:ext uri="{FF2B5EF4-FFF2-40B4-BE49-F238E27FC236}">
                <a16:creationId xmlns:a16="http://schemas.microsoft.com/office/drawing/2014/main" id="{75A734CE-CF57-2A06-7901-698277D985D3}"/>
              </a:ext>
            </a:extLst>
          </p:cNvPr>
          <p:cNvSpPr/>
          <p:nvPr/>
        </p:nvSpPr>
        <p:spPr>
          <a:xfrm>
            <a:off x="11554212" y="336511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1" name="文本框 510">
            <a:extLst>
              <a:ext uri="{FF2B5EF4-FFF2-40B4-BE49-F238E27FC236}">
                <a16:creationId xmlns:a16="http://schemas.microsoft.com/office/drawing/2014/main" id="{9CEF1A65-41F3-2E2E-8C51-0EA8162D46FD}"/>
              </a:ext>
            </a:extLst>
          </p:cNvPr>
          <p:cNvSpPr txBox="1"/>
          <p:nvPr/>
        </p:nvSpPr>
        <p:spPr>
          <a:xfrm>
            <a:off x="10978601" y="4268823"/>
            <a:ext cx="6876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AD-LT</a:t>
            </a:r>
          </a:p>
        </p:txBody>
      </p:sp>
      <p:cxnSp>
        <p:nvCxnSpPr>
          <p:cNvPr id="512" name="直接箭头连接符 511">
            <a:extLst>
              <a:ext uri="{FF2B5EF4-FFF2-40B4-BE49-F238E27FC236}">
                <a16:creationId xmlns:a16="http://schemas.microsoft.com/office/drawing/2014/main" id="{21561E6B-515E-0044-38B4-3D303D7F6C8E}"/>
              </a:ext>
            </a:extLst>
          </p:cNvPr>
          <p:cNvCxnSpPr>
            <a:cxnSpLocks/>
            <a:stCxn id="478" idx="7"/>
            <a:endCxn id="504" idx="4"/>
          </p:cNvCxnSpPr>
          <p:nvPr/>
        </p:nvCxnSpPr>
        <p:spPr>
          <a:xfrm>
            <a:off x="9871675" y="3285668"/>
            <a:ext cx="452444" cy="284806"/>
          </a:xfrm>
          <a:prstGeom prst="straightConnector1">
            <a:avLst/>
          </a:prstGeom>
          <a:ln w="12700" cmpd="sng">
            <a:solidFill>
              <a:schemeClr val="accent4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直接箭头连接符 512">
            <a:extLst>
              <a:ext uri="{FF2B5EF4-FFF2-40B4-BE49-F238E27FC236}">
                <a16:creationId xmlns:a16="http://schemas.microsoft.com/office/drawing/2014/main" id="{D7B1B3DA-56C5-F1AB-425C-F5B5F015084B}"/>
              </a:ext>
            </a:extLst>
          </p:cNvPr>
          <p:cNvCxnSpPr>
            <a:cxnSpLocks/>
            <a:stCxn id="480" idx="0"/>
            <a:endCxn id="505" idx="3"/>
          </p:cNvCxnSpPr>
          <p:nvPr/>
        </p:nvCxnSpPr>
        <p:spPr>
          <a:xfrm flipV="1">
            <a:off x="9901437" y="3673304"/>
            <a:ext cx="788959" cy="278584"/>
          </a:xfrm>
          <a:prstGeom prst="straightConnector1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文本框 513">
            <a:extLst>
              <a:ext uri="{FF2B5EF4-FFF2-40B4-BE49-F238E27FC236}">
                <a16:creationId xmlns:a16="http://schemas.microsoft.com/office/drawing/2014/main" id="{FAED7336-AD9E-8120-521E-CB164ED3F708}"/>
              </a:ext>
            </a:extLst>
          </p:cNvPr>
          <p:cNvSpPr txBox="1"/>
          <p:nvPr/>
        </p:nvSpPr>
        <p:spPr>
          <a:xfrm rot="5400000">
            <a:off x="11431509" y="2957809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15" name="文本框 514">
            <a:extLst>
              <a:ext uri="{FF2B5EF4-FFF2-40B4-BE49-F238E27FC236}">
                <a16:creationId xmlns:a16="http://schemas.microsoft.com/office/drawing/2014/main" id="{8525A479-8420-F7D5-F24F-CCE67B56B8F2}"/>
              </a:ext>
            </a:extLst>
          </p:cNvPr>
          <p:cNvSpPr txBox="1"/>
          <p:nvPr/>
        </p:nvSpPr>
        <p:spPr>
          <a:xfrm rot="5400000">
            <a:off x="11417803" y="3649335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16" name="箭头: 右 515">
            <a:extLst>
              <a:ext uri="{FF2B5EF4-FFF2-40B4-BE49-F238E27FC236}">
                <a16:creationId xmlns:a16="http://schemas.microsoft.com/office/drawing/2014/main" id="{03DB8AC1-2B9A-CC30-3B29-18C9E51321B8}"/>
              </a:ext>
            </a:extLst>
          </p:cNvPr>
          <p:cNvSpPr/>
          <p:nvPr/>
        </p:nvSpPr>
        <p:spPr>
          <a:xfrm rot="10800000">
            <a:off x="11088650" y="2702372"/>
            <a:ext cx="413534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7" name="箭头: 右 516">
            <a:extLst>
              <a:ext uri="{FF2B5EF4-FFF2-40B4-BE49-F238E27FC236}">
                <a16:creationId xmlns:a16="http://schemas.microsoft.com/office/drawing/2014/main" id="{A77D46CB-97C1-EDF5-627D-DEF959F232D1}"/>
              </a:ext>
            </a:extLst>
          </p:cNvPr>
          <p:cNvSpPr/>
          <p:nvPr/>
        </p:nvSpPr>
        <p:spPr>
          <a:xfrm rot="10800000">
            <a:off x="8859694" y="1779061"/>
            <a:ext cx="368352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8" name="矩形: 圆角 517">
            <a:extLst>
              <a:ext uri="{FF2B5EF4-FFF2-40B4-BE49-F238E27FC236}">
                <a16:creationId xmlns:a16="http://schemas.microsoft.com/office/drawing/2014/main" id="{A520E79C-CDDA-1094-72D8-7A55DB70D0F1}"/>
              </a:ext>
            </a:extLst>
          </p:cNvPr>
          <p:cNvSpPr/>
          <p:nvPr/>
        </p:nvSpPr>
        <p:spPr>
          <a:xfrm>
            <a:off x="10118206" y="1264560"/>
            <a:ext cx="606897" cy="2921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9" name="椭圆 518">
            <a:extLst>
              <a:ext uri="{FF2B5EF4-FFF2-40B4-BE49-F238E27FC236}">
                <a16:creationId xmlns:a16="http://schemas.microsoft.com/office/drawing/2014/main" id="{64E55CD8-D033-24DE-ACEB-8B027EBCC22B}"/>
              </a:ext>
            </a:extLst>
          </p:cNvPr>
          <p:cNvSpPr/>
          <p:nvPr/>
        </p:nvSpPr>
        <p:spPr>
          <a:xfrm rot="5400000">
            <a:off x="10174705" y="1308212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矩形 519">
            <a:extLst>
              <a:ext uri="{FF2B5EF4-FFF2-40B4-BE49-F238E27FC236}">
                <a16:creationId xmlns:a16="http://schemas.microsoft.com/office/drawing/2014/main" id="{1B28ABD4-A238-1348-20AD-63E49323C7BF}"/>
              </a:ext>
            </a:extLst>
          </p:cNvPr>
          <p:cNvSpPr/>
          <p:nvPr/>
        </p:nvSpPr>
        <p:spPr>
          <a:xfrm rot="5400000">
            <a:off x="10439370" y="1309430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1" name="矩形: 圆角 520">
            <a:extLst>
              <a:ext uri="{FF2B5EF4-FFF2-40B4-BE49-F238E27FC236}">
                <a16:creationId xmlns:a16="http://schemas.microsoft.com/office/drawing/2014/main" id="{D57C301F-C7DF-B183-0CBB-15C2055D5FFA}"/>
              </a:ext>
            </a:extLst>
          </p:cNvPr>
          <p:cNvSpPr/>
          <p:nvPr/>
        </p:nvSpPr>
        <p:spPr>
          <a:xfrm>
            <a:off x="10115715" y="2085456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" name="椭圆 521">
            <a:extLst>
              <a:ext uri="{FF2B5EF4-FFF2-40B4-BE49-F238E27FC236}">
                <a16:creationId xmlns:a16="http://schemas.microsoft.com/office/drawing/2014/main" id="{C2385DE9-CEE5-BD34-2E55-4B81E296D0DB}"/>
              </a:ext>
            </a:extLst>
          </p:cNvPr>
          <p:cNvSpPr/>
          <p:nvPr/>
        </p:nvSpPr>
        <p:spPr>
          <a:xfrm rot="5400000">
            <a:off x="10172214" y="2129108"/>
            <a:ext cx="203225" cy="203225"/>
          </a:xfrm>
          <a:prstGeom prst="ellipse">
            <a:avLst/>
          </a:prstGeom>
          <a:solidFill>
            <a:srgbClr val="DEEBF7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3" name="矩形 522">
            <a:extLst>
              <a:ext uri="{FF2B5EF4-FFF2-40B4-BE49-F238E27FC236}">
                <a16:creationId xmlns:a16="http://schemas.microsoft.com/office/drawing/2014/main" id="{D77401B8-A5AB-9CF1-0D1F-F66ECE59007B}"/>
              </a:ext>
            </a:extLst>
          </p:cNvPr>
          <p:cNvSpPr/>
          <p:nvPr/>
        </p:nvSpPr>
        <p:spPr>
          <a:xfrm rot="5400000">
            <a:off x="10436879" y="2130326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4" name="文本框 523">
            <a:extLst>
              <a:ext uri="{FF2B5EF4-FFF2-40B4-BE49-F238E27FC236}">
                <a16:creationId xmlns:a16="http://schemas.microsoft.com/office/drawing/2014/main" id="{E340C7A2-F6BE-A685-36E7-3FF2A1C5EBDC}"/>
              </a:ext>
            </a:extLst>
          </p:cNvPr>
          <p:cNvSpPr txBox="1"/>
          <p:nvPr/>
        </p:nvSpPr>
        <p:spPr>
          <a:xfrm rot="5400000">
            <a:off x="10244665" y="1701357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cxnSp>
        <p:nvCxnSpPr>
          <p:cNvPr id="525" name="连接符: 肘形 524">
            <a:extLst>
              <a:ext uri="{FF2B5EF4-FFF2-40B4-BE49-F238E27FC236}">
                <a16:creationId xmlns:a16="http://schemas.microsoft.com/office/drawing/2014/main" id="{36F5B5B5-1E9E-04B9-EEF0-B7B9787C23E8}"/>
              </a:ext>
            </a:extLst>
          </p:cNvPr>
          <p:cNvCxnSpPr>
            <a:cxnSpLocks/>
            <a:stCxn id="336" idx="0"/>
            <a:endCxn id="518" idx="1"/>
          </p:cNvCxnSpPr>
          <p:nvPr/>
        </p:nvCxnSpPr>
        <p:spPr>
          <a:xfrm flipV="1">
            <a:off x="9528454" y="1410658"/>
            <a:ext cx="589752" cy="423905"/>
          </a:xfrm>
          <a:prstGeom prst="bentConnector3">
            <a:avLst>
              <a:gd name="adj1" fmla="val 3952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6" name="文本框 525">
            <a:extLst>
              <a:ext uri="{FF2B5EF4-FFF2-40B4-BE49-F238E27FC236}">
                <a16:creationId xmlns:a16="http://schemas.microsoft.com/office/drawing/2014/main" id="{747F0971-26BB-CF10-118C-722D899ED4F8}"/>
              </a:ext>
            </a:extLst>
          </p:cNvPr>
          <p:cNvSpPr txBox="1"/>
          <p:nvPr/>
        </p:nvSpPr>
        <p:spPr>
          <a:xfrm>
            <a:off x="10061666" y="1505647"/>
            <a:ext cx="743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7" name="连接符: 肘形 526">
            <a:extLst>
              <a:ext uri="{FF2B5EF4-FFF2-40B4-BE49-F238E27FC236}">
                <a16:creationId xmlns:a16="http://schemas.microsoft.com/office/drawing/2014/main" id="{B05C7B37-33DF-87AE-4DD2-B4F2EE688A3D}"/>
              </a:ext>
            </a:extLst>
          </p:cNvPr>
          <p:cNvCxnSpPr>
            <a:cxnSpLocks/>
            <a:stCxn id="336" idx="0"/>
            <a:endCxn id="521" idx="1"/>
          </p:cNvCxnSpPr>
          <p:nvPr/>
        </p:nvCxnSpPr>
        <p:spPr>
          <a:xfrm>
            <a:off x="9528454" y="1834563"/>
            <a:ext cx="587261" cy="396991"/>
          </a:xfrm>
          <a:prstGeom prst="bentConnector3">
            <a:avLst>
              <a:gd name="adj1" fmla="val 3962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连接符: 肘形 527">
            <a:extLst>
              <a:ext uri="{FF2B5EF4-FFF2-40B4-BE49-F238E27FC236}">
                <a16:creationId xmlns:a16="http://schemas.microsoft.com/office/drawing/2014/main" id="{8B09D0AC-D5F3-5EED-73DD-9600B25B25F9}"/>
              </a:ext>
            </a:extLst>
          </p:cNvPr>
          <p:cNvCxnSpPr>
            <a:cxnSpLocks/>
            <a:stCxn id="336" idx="0"/>
            <a:endCxn id="332" idx="1"/>
          </p:cNvCxnSpPr>
          <p:nvPr/>
        </p:nvCxnSpPr>
        <p:spPr>
          <a:xfrm flipV="1">
            <a:off x="9528454" y="1028704"/>
            <a:ext cx="505759" cy="805859"/>
          </a:xfrm>
          <a:prstGeom prst="bentConnector3">
            <a:avLst>
              <a:gd name="adj1" fmla="val 211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连接符: 肘形 528">
            <a:extLst>
              <a:ext uri="{FF2B5EF4-FFF2-40B4-BE49-F238E27FC236}">
                <a16:creationId xmlns:a16="http://schemas.microsoft.com/office/drawing/2014/main" id="{FE5BA554-41C5-6A2C-A08D-3C5787ADE934}"/>
              </a:ext>
            </a:extLst>
          </p:cNvPr>
          <p:cNvCxnSpPr>
            <a:cxnSpLocks/>
            <a:stCxn id="518" idx="3"/>
            <a:endCxn id="333" idx="3"/>
          </p:cNvCxnSpPr>
          <p:nvPr/>
        </p:nvCxnSpPr>
        <p:spPr>
          <a:xfrm>
            <a:off x="10725103" y="1410658"/>
            <a:ext cx="352698" cy="42277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连接符: 肘形 529">
            <a:extLst>
              <a:ext uri="{FF2B5EF4-FFF2-40B4-BE49-F238E27FC236}">
                <a16:creationId xmlns:a16="http://schemas.microsoft.com/office/drawing/2014/main" id="{0F43C9A1-DCEE-E577-CCF5-57085495559A}"/>
              </a:ext>
            </a:extLst>
          </p:cNvPr>
          <p:cNvCxnSpPr>
            <a:cxnSpLocks/>
            <a:stCxn id="521" idx="3"/>
            <a:endCxn id="333" idx="3"/>
          </p:cNvCxnSpPr>
          <p:nvPr/>
        </p:nvCxnSpPr>
        <p:spPr>
          <a:xfrm flipV="1">
            <a:off x="10722612" y="1833436"/>
            <a:ext cx="355189" cy="39811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连接符: 肘形 530">
            <a:extLst>
              <a:ext uri="{FF2B5EF4-FFF2-40B4-BE49-F238E27FC236}">
                <a16:creationId xmlns:a16="http://schemas.microsoft.com/office/drawing/2014/main" id="{CAE1A720-95A8-BAA0-7358-B70CF9DBDD6E}"/>
              </a:ext>
            </a:extLst>
          </p:cNvPr>
          <p:cNvCxnSpPr>
            <a:cxnSpLocks/>
            <a:stCxn id="332" idx="3"/>
            <a:endCxn id="333" idx="1"/>
          </p:cNvCxnSpPr>
          <p:nvPr/>
        </p:nvCxnSpPr>
        <p:spPr>
          <a:xfrm>
            <a:off x="10770245" y="1028704"/>
            <a:ext cx="394329" cy="718242"/>
          </a:xfrm>
          <a:prstGeom prst="bentConnector3">
            <a:avLst>
              <a:gd name="adj1" fmla="val 9938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文本框 531">
            <a:extLst>
              <a:ext uri="{FF2B5EF4-FFF2-40B4-BE49-F238E27FC236}">
                <a16:creationId xmlns:a16="http://schemas.microsoft.com/office/drawing/2014/main" id="{0583CB1D-BF7B-23D6-EB43-950BFAC0BA1F}"/>
              </a:ext>
            </a:extLst>
          </p:cNvPr>
          <p:cNvSpPr txBox="1"/>
          <p:nvPr/>
        </p:nvSpPr>
        <p:spPr>
          <a:xfrm>
            <a:off x="10989341" y="3572009"/>
            <a:ext cx="6876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NT-ST</a:t>
            </a:r>
          </a:p>
        </p:txBody>
      </p:sp>
      <p:sp>
        <p:nvSpPr>
          <p:cNvPr id="533" name="文本框 532">
            <a:extLst>
              <a:ext uri="{FF2B5EF4-FFF2-40B4-BE49-F238E27FC236}">
                <a16:creationId xmlns:a16="http://schemas.microsoft.com/office/drawing/2014/main" id="{13856414-B27F-587F-D21D-E7BE0F2B6FE5}"/>
              </a:ext>
            </a:extLst>
          </p:cNvPr>
          <p:cNvSpPr txBox="1"/>
          <p:nvPr/>
        </p:nvSpPr>
        <p:spPr>
          <a:xfrm>
            <a:off x="10989341" y="2875892"/>
            <a:ext cx="6876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DT-ST</a:t>
            </a:r>
          </a:p>
        </p:txBody>
      </p:sp>
      <p:sp>
        <p:nvSpPr>
          <p:cNvPr id="534" name="箭头: 右 533">
            <a:extLst>
              <a:ext uri="{FF2B5EF4-FFF2-40B4-BE49-F238E27FC236}">
                <a16:creationId xmlns:a16="http://schemas.microsoft.com/office/drawing/2014/main" id="{58401A4D-006E-0524-10D1-88CE2AE2E0F4}"/>
              </a:ext>
            </a:extLst>
          </p:cNvPr>
          <p:cNvSpPr/>
          <p:nvPr/>
        </p:nvSpPr>
        <p:spPr>
          <a:xfrm rot="10800000">
            <a:off x="11085320" y="3380795"/>
            <a:ext cx="413534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箭头: 右 534">
            <a:extLst>
              <a:ext uri="{FF2B5EF4-FFF2-40B4-BE49-F238E27FC236}">
                <a16:creationId xmlns:a16="http://schemas.microsoft.com/office/drawing/2014/main" id="{88B9FCE6-A214-20BF-34EF-9F0481764619}"/>
              </a:ext>
            </a:extLst>
          </p:cNvPr>
          <p:cNvSpPr/>
          <p:nvPr/>
        </p:nvSpPr>
        <p:spPr>
          <a:xfrm rot="10800000">
            <a:off x="11080180" y="4083374"/>
            <a:ext cx="413534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6" name="矩形 535">
            <a:extLst>
              <a:ext uri="{FF2B5EF4-FFF2-40B4-BE49-F238E27FC236}">
                <a16:creationId xmlns:a16="http://schemas.microsoft.com/office/drawing/2014/main" id="{5F744529-110B-1867-D82D-AB10E5C73D85}"/>
              </a:ext>
            </a:extLst>
          </p:cNvPr>
          <p:cNvSpPr/>
          <p:nvPr/>
        </p:nvSpPr>
        <p:spPr>
          <a:xfrm>
            <a:off x="26881" y="568961"/>
            <a:ext cx="2484021" cy="4783104"/>
          </a:xfrm>
          <a:prstGeom prst="rect">
            <a:avLst/>
          </a:prstGeom>
          <a:solidFill>
            <a:schemeClr val="tx1">
              <a:lumMod val="85000"/>
              <a:lumOff val="1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7" name="矩形 536">
            <a:extLst>
              <a:ext uri="{FF2B5EF4-FFF2-40B4-BE49-F238E27FC236}">
                <a16:creationId xmlns:a16="http://schemas.microsoft.com/office/drawing/2014/main" id="{ACAA9B61-C2DE-5A15-333D-A181F5E8E9B0}"/>
              </a:ext>
            </a:extLst>
          </p:cNvPr>
          <p:cNvSpPr/>
          <p:nvPr/>
        </p:nvSpPr>
        <p:spPr>
          <a:xfrm>
            <a:off x="6817559" y="568961"/>
            <a:ext cx="5374442" cy="4783106"/>
          </a:xfrm>
          <a:prstGeom prst="rect">
            <a:avLst/>
          </a:prstGeom>
          <a:solidFill>
            <a:schemeClr val="tx1">
              <a:lumMod val="85000"/>
              <a:lumOff val="1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591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AEF9-FA53-0049-E231-835BA58FB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EF8ACA7-C915-ED88-B00C-A6E5D0A47CAB}"/>
              </a:ext>
            </a:extLst>
          </p:cNvPr>
          <p:cNvSpPr/>
          <p:nvPr/>
        </p:nvSpPr>
        <p:spPr>
          <a:xfrm>
            <a:off x="0" y="0"/>
            <a:ext cx="12192000" cy="568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Multi-Task Method:  Uni-AT</a:t>
            </a:r>
            <a:endParaRPr lang="zh-CN" altLang="en-US" sz="2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C2FEAD-BCDE-88C9-D28A-1D9DA1B87B3E}"/>
              </a:ext>
            </a:extLst>
          </p:cNvPr>
          <p:cNvSpPr/>
          <p:nvPr/>
        </p:nvSpPr>
        <p:spPr>
          <a:xfrm>
            <a:off x="0" y="6289040"/>
            <a:ext cx="12192000" cy="568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Towards Anytime Retrieval: A Benchmark for Anytime Person Re-Identification                                                      ID: 2068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075205-961B-A42F-EF6A-47FD01BA87DB}"/>
              </a:ext>
            </a:extLst>
          </p:cNvPr>
          <p:cNvSpPr txBox="1"/>
          <p:nvPr/>
        </p:nvSpPr>
        <p:spPr>
          <a:xfrm>
            <a:off x="0" y="5352066"/>
            <a:ext cx="12192000" cy="707886"/>
          </a:xfrm>
          <a:prstGeom prst="rect">
            <a:avLst/>
          </a:prstGeom>
          <a:solidFill>
            <a:srgbClr val="DEEB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 scenario-aware identity loss is proposed to train the model. Different scenarios have non-shared classifiers, distinct negative category sets, and different modality filtering mechanisms. </a:t>
            </a:r>
          </a:p>
        </p:txBody>
      </p:sp>
      <p:cxnSp>
        <p:nvCxnSpPr>
          <p:cNvPr id="312" name="直接连接符 311">
            <a:extLst>
              <a:ext uri="{FF2B5EF4-FFF2-40B4-BE49-F238E27FC236}">
                <a16:creationId xmlns:a16="http://schemas.microsoft.com/office/drawing/2014/main" id="{EB2440FF-1B81-5B7F-3C01-27F273831BF9}"/>
              </a:ext>
            </a:extLst>
          </p:cNvPr>
          <p:cNvCxnSpPr>
            <a:cxnSpLocks/>
          </p:cNvCxnSpPr>
          <p:nvPr/>
        </p:nvCxnSpPr>
        <p:spPr>
          <a:xfrm>
            <a:off x="6841878" y="710052"/>
            <a:ext cx="0" cy="4374942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矩形: 圆角 312">
            <a:extLst>
              <a:ext uri="{FF2B5EF4-FFF2-40B4-BE49-F238E27FC236}">
                <a16:creationId xmlns:a16="http://schemas.microsoft.com/office/drawing/2014/main" id="{FD3A556E-AEE2-26D0-E4C0-A47F2B15A22C}"/>
              </a:ext>
            </a:extLst>
          </p:cNvPr>
          <p:cNvSpPr/>
          <p:nvPr/>
        </p:nvSpPr>
        <p:spPr>
          <a:xfrm>
            <a:off x="6073658" y="3109181"/>
            <a:ext cx="153627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" name="直接箭头连接符 313">
            <a:extLst>
              <a:ext uri="{FF2B5EF4-FFF2-40B4-BE49-F238E27FC236}">
                <a16:creationId xmlns:a16="http://schemas.microsoft.com/office/drawing/2014/main" id="{B0F4AEE7-76E9-720B-157A-91D2D19855E6}"/>
              </a:ext>
            </a:extLst>
          </p:cNvPr>
          <p:cNvCxnSpPr>
            <a:cxnSpLocks/>
          </p:cNvCxnSpPr>
          <p:nvPr/>
        </p:nvCxnSpPr>
        <p:spPr>
          <a:xfrm flipH="1" flipV="1">
            <a:off x="2942649" y="1660645"/>
            <a:ext cx="250" cy="891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E60D8B2E-9AF6-858D-07D3-A27BB7794912}"/>
              </a:ext>
            </a:extLst>
          </p:cNvPr>
          <p:cNvCxnSpPr>
            <a:cxnSpLocks/>
          </p:cNvCxnSpPr>
          <p:nvPr/>
        </p:nvCxnSpPr>
        <p:spPr>
          <a:xfrm flipH="1" flipV="1">
            <a:off x="3324450" y="1660645"/>
            <a:ext cx="250" cy="891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2B2918C9-28AE-55CD-D3CA-6ACA795C22ED}"/>
              </a:ext>
            </a:extLst>
          </p:cNvPr>
          <p:cNvCxnSpPr>
            <a:cxnSpLocks/>
          </p:cNvCxnSpPr>
          <p:nvPr/>
        </p:nvCxnSpPr>
        <p:spPr>
          <a:xfrm flipH="1" flipV="1">
            <a:off x="4088052" y="1660645"/>
            <a:ext cx="250" cy="891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" name="图片 316">
            <a:extLst>
              <a:ext uri="{FF2B5EF4-FFF2-40B4-BE49-F238E27FC236}">
                <a16:creationId xmlns:a16="http://schemas.microsoft.com/office/drawing/2014/main" id="{5E6C6628-409A-5FBB-3F06-C40FF3675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88" y="4086503"/>
            <a:ext cx="352425" cy="352425"/>
          </a:xfrm>
          <a:prstGeom prst="rect">
            <a:avLst/>
          </a:prstGeom>
        </p:spPr>
      </p:pic>
      <p:pic>
        <p:nvPicPr>
          <p:cNvPr id="318" name="图片 317">
            <a:extLst>
              <a:ext uri="{FF2B5EF4-FFF2-40B4-BE49-F238E27FC236}">
                <a16:creationId xmlns:a16="http://schemas.microsoft.com/office/drawing/2014/main" id="{251BF0FA-97D8-8E96-91EE-EBDDC3FA8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37" y="4086503"/>
            <a:ext cx="352425" cy="352425"/>
          </a:xfrm>
          <a:prstGeom prst="rect">
            <a:avLst/>
          </a:prstGeom>
        </p:spPr>
      </p:pic>
      <p:sp>
        <p:nvSpPr>
          <p:cNvPr id="319" name="矩形: 圆角 318">
            <a:extLst>
              <a:ext uri="{FF2B5EF4-FFF2-40B4-BE49-F238E27FC236}">
                <a16:creationId xmlns:a16="http://schemas.microsoft.com/office/drawing/2014/main" id="{1E577FAD-741D-5BA9-4667-1837E6A908AA}"/>
              </a:ext>
            </a:extLst>
          </p:cNvPr>
          <p:cNvSpPr/>
          <p:nvPr/>
        </p:nvSpPr>
        <p:spPr>
          <a:xfrm>
            <a:off x="4488671" y="3517595"/>
            <a:ext cx="2102788" cy="280497"/>
          </a:xfrm>
          <a:prstGeom prst="roundRect">
            <a:avLst/>
          </a:prstGeom>
          <a:solidFill>
            <a:srgbClr val="EDEDED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Projection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接箭头连接符 319">
            <a:extLst>
              <a:ext uri="{FF2B5EF4-FFF2-40B4-BE49-F238E27FC236}">
                <a16:creationId xmlns:a16="http://schemas.microsoft.com/office/drawing/2014/main" id="{854E23B8-4DED-40B6-F453-5DE8C9ECE6B4}"/>
              </a:ext>
            </a:extLst>
          </p:cNvPr>
          <p:cNvCxnSpPr>
            <a:cxnSpLocks/>
          </p:cNvCxnSpPr>
          <p:nvPr/>
        </p:nvCxnSpPr>
        <p:spPr>
          <a:xfrm>
            <a:off x="4350254" y="4243358"/>
            <a:ext cx="2442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箭头连接符 320">
            <a:extLst>
              <a:ext uri="{FF2B5EF4-FFF2-40B4-BE49-F238E27FC236}">
                <a16:creationId xmlns:a16="http://schemas.microsoft.com/office/drawing/2014/main" id="{680A4014-3A34-0B66-5D58-1DDDE1BA7BB2}"/>
              </a:ext>
            </a:extLst>
          </p:cNvPr>
          <p:cNvCxnSpPr>
            <a:cxnSpLocks/>
            <a:stCxn id="318" idx="0"/>
          </p:cNvCxnSpPr>
          <p:nvPr/>
        </p:nvCxnSpPr>
        <p:spPr>
          <a:xfrm flipH="1" flipV="1">
            <a:off x="6306746" y="3801187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箭头连接符 321">
            <a:extLst>
              <a:ext uri="{FF2B5EF4-FFF2-40B4-BE49-F238E27FC236}">
                <a16:creationId xmlns:a16="http://schemas.microsoft.com/office/drawing/2014/main" id="{AEB75AC5-5277-D3E3-770A-0150FDE841DD}"/>
              </a:ext>
            </a:extLst>
          </p:cNvPr>
          <p:cNvCxnSpPr>
            <a:cxnSpLocks/>
          </p:cNvCxnSpPr>
          <p:nvPr/>
        </p:nvCxnSpPr>
        <p:spPr>
          <a:xfrm flipV="1">
            <a:off x="4802695" y="3380087"/>
            <a:ext cx="0" cy="1390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直接箭头连接符 322">
            <a:extLst>
              <a:ext uri="{FF2B5EF4-FFF2-40B4-BE49-F238E27FC236}">
                <a16:creationId xmlns:a16="http://schemas.microsoft.com/office/drawing/2014/main" id="{86603316-1BB6-6EC5-2D9E-0970A6940B45}"/>
              </a:ext>
            </a:extLst>
          </p:cNvPr>
          <p:cNvCxnSpPr>
            <a:cxnSpLocks/>
          </p:cNvCxnSpPr>
          <p:nvPr/>
        </p:nvCxnSpPr>
        <p:spPr>
          <a:xfrm flipV="1">
            <a:off x="6301365" y="3371687"/>
            <a:ext cx="0" cy="139043"/>
          </a:xfrm>
          <a:prstGeom prst="straightConnector1">
            <a:avLst/>
          </a:prstGeom>
          <a:ln w="19050">
            <a:solidFill>
              <a:srgbClr val="0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文本框 323">
            <a:extLst>
              <a:ext uri="{FF2B5EF4-FFF2-40B4-BE49-F238E27FC236}">
                <a16:creationId xmlns:a16="http://schemas.microsoft.com/office/drawing/2014/main" id="{A52D0CC8-C08F-2989-8D7E-CEEB045A9A04}"/>
              </a:ext>
            </a:extLst>
          </p:cNvPr>
          <p:cNvSpPr txBox="1"/>
          <p:nvPr/>
        </p:nvSpPr>
        <p:spPr>
          <a:xfrm>
            <a:off x="5980162" y="3098375"/>
            <a:ext cx="349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5" name="矩形: 圆角 324">
            <a:extLst>
              <a:ext uri="{FF2B5EF4-FFF2-40B4-BE49-F238E27FC236}">
                <a16:creationId xmlns:a16="http://schemas.microsoft.com/office/drawing/2014/main" id="{01798C9F-EB35-6618-1E8D-FBC8CEE24BB2}"/>
              </a:ext>
            </a:extLst>
          </p:cNvPr>
          <p:cNvSpPr/>
          <p:nvPr/>
        </p:nvSpPr>
        <p:spPr>
          <a:xfrm>
            <a:off x="2678812" y="2554589"/>
            <a:ext cx="3954760" cy="342300"/>
          </a:xfrm>
          <a:prstGeom prst="roundRect">
            <a:avLst>
              <a:gd name="adj" fmla="val 24850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Transformer    Layer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矩形: 圆角 325">
            <a:extLst>
              <a:ext uri="{FF2B5EF4-FFF2-40B4-BE49-F238E27FC236}">
                <a16:creationId xmlns:a16="http://schemas.microsoft.com/office/drawing/2014/main" id="{C66C1806-9E20-A771-1703-AA58B90159AD}"/>
              </a:ext>
            </a:extLst>
          </p:cNvPr>
          <p:cNvSpPr/>
          <p:nvPr/>
        </p:nvSpPr>
        <p:spPr>
          <a:xfrm>
            <a:off x="2678811" y="1877426"/>
            <a:ext cx="3955011" cy="342300"/>
          </a:xfrm>
          <a:prstGeom prst="roundRect">
            <a:avLst>
              <a:gd name="adj" fmla="val 24850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Transformer    Layer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7" name="直接箭头连接符 326">
            <a:extLst>
              <a:ext uri="{FF2B5EF4-FFF2-40B4-BE49-F238E27FC236}">
                <a16:creationId xmlns:a16="http://schemas.microsoft.com/office/drawing/2014/main" id="{15138734-3A70-343E-89BB-DF069FB78AF0}"/>
              </a:ext>
            </a:extLst>
          </p:cNvPr>
          <p:cNvCxnSpPr>
            <a:cxnSpLocks/>
          </p:cNvCxnSpPr>
          <p:nvPr/>
        </p:nvCxnSpPr>
        <p:spPr>
          <a:xfrm flipV="1">
            <a:off x="6306309" y="2225970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文本框 327">
            <a:extLst>
              <a:ext uri="{FF2B5EF4-FFF2-40B4-BE49-F238E27FC236}">
                <a16:creationId xmlns:a16="http://schemas.microsoft.com/office/drawing/2014/main" id="{F2143457-A61E-F45A-19C0-22DB9606D646}"/>
              </a:ext>
            </a:extLst>
          </p:cNvPr>
          <p:cNvSpPr txBox="1"/>
          <p:nvPr/>
        </p:nvSpPr>
        <p:spPr>
          <a:xfrm rot="5400000">
            <a:off x="3465892" y="2200683"/>
            <a:ext cx="458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29" name="矩形: 圆角 328">
            <a:extLst>
              <a:ext uri="{FF2B5EF4-FFF2-40B4-BE49-F238E27FC236}">
                <a16:creationId xmlns:a16="http://schemas.microsoft.com/office/drawing/2014/main" id="{EF3622A3-7B76-2395-AD27-E74A0EE99D03}"/>
              </a:ext>
            </a:extLst>
          </p:cNvPr>
          <p:cNvSpPr/>
          <p:nvPr/>
        </p:nvSpPr>
        <p:spPr>
          <a:xfrm>
            <a:off x="2793704" y="805392"/>
            <a:ext cx="1436240" cy="457449"/>
          </a:xfrm>
          <a:prstGeom prst="roundRect">
            <a:avLst/>
          </a:prstGeom>
          <a:solidFill>
            <a:srgbClr val="F8ECFE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Scenario-Aware Identity Loss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0" name="直接箭头连接符 329">
            <a:extLst>
              <a:ext uri="{FF2B5EF4-FFF2-40B4-BE49-F238E27FC236}">
                <a16:creationId xmlns:a16="http://schemas.microsoft.com/office/drawing/2014/main" id="{1DD81219-0E98-1133-8F17-9DF71DA62DAD}"/>
              </a:ext>
            </a:extLst>
          </p:cNvPr>
          <p:cNvCxnSpPr>
            <a:cxnSpLocks/>
          </p:cNvCxnSpPr>
          <p:nvPr/>
        </p:nvCxnSpPr>
        <p:spPr>
          <a:xfrm flipV="1">
            <a:off x="2942648" y="1266387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矩形: 圆角 330">
            <a:extLst>
              <a:ext uri="{FF2B5EF4-FFF2-40B4-BE49-F238E27FC236}">
                <a16:creationId xmlns:a16="http://schemas.microsoft.com/office/drawing/2014/main" id="{AB2EDD06-4B4E-E74C-BA5D-10628E5C18B4}"/>
              </a:ext>
            </a:extLst>
          </p:cNvPr>
          <p:cNvSpPr/>
          <p:nvPr/>
        </p:nvSpPr>
        <p:spPr>
          <a:xfrm>
            <a:off x="9188822" y="788696"/>
            <a:ext cx="2652105" cy="1705783"/>
          </a:xfrm>
          <a:prstGeom prst="roundRect">
            <a:avLst>
              <a:gd name="adj" fmla="val 12462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矩形: 圆角 331">
            <a:extLst>
              <a:ext uri="{FF2B5EF4-FFF2-40B4-BE49-F238E27FC236}">
                <a16:creationId xmlns:a16="http://schemas.microsoft.com/office/drawing/2014/main" id="{17CE2B81-1EBD-F4B4-90B4-D6084FD850D5}"/>
              </a:ext>
            </a:extLst>
          </p:cNvPr>
          <p:cNvSpPr/>
          <p:nvPr/>
        </p:nvSpPr>
        <p:spPr>
          <a:xfrm>
            <a:off x="10034213" y="901826"/>
            <a:ext cx="736032" cy="253755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Gating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3" name="流程图: 汇总连接 332">
            <a:extLst>
              <a:ext uri="{FF2B5EF4-FFF2-40B4-BE49-F238E27FC236}">
                <a16:creationId xmlns:a16="http://schemas.microsoft.com/office/drawing/2014/main" id="{CB60AD25-5800-030F-6E58-6AD38E4BEC4F}"/>
              </a:ext>
            </a:extLst>
          </p:cNvPr>
          <p:cNvSpPr/>
          <p:nvPr/>
        </p:nvSpPr>
        <p:spPr>
          <a:xfrm rot="2705619">
            <a:off x="11077802" y="1746947"/>
            <a:ext cx="173261" cy="173261"/>
          </a:xfrm>
          <a:prstGeom prst="flowChartSummingJunction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334" name="直接箭头连接符 333">
            <a:extLst>
              <a:ext uri="{FF2B5EF4-FFF2-40B4-BE49-F238E27FC236}">
                <a16:creationId xmlns:a16="http://schemas.microsoft.com/office/drawing/2014/main" id="{1AD49DF7-859D-13C6-AFBD-5B2C2C01D1B8}"/>
              </a:ext>
            </a:extLst>
          </p:cNvPr>
          <p:cNvCxnSpPr>
            <a:cxnSpLocks/>
            <a:stCxn id="333" idx="7"/>
            <a:endCxn id="339" idx="2"/>
          </p:cNvCxnSpPr>
          <p:nvPr/>
        </p:nvCxnSpPr>
        <p:spPr>
          <a:xfrm>
            <a:off x="11251064" y="1833719"/>
            <a:ext cx="183743" cy="84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文本框 334">
            <a:extLst>
              <a:ext uri="{FF2B5EF4-FFF2-40B4-BE49-F238E27FC236}">
                <a16:creationId xmlns:a16="http://schemas.microsoft.com/office/drawing/2014/main" id="{D0BFB58D-CED9-1B47-4774-400D603BA4A5}"/>
              </a:ext>
            </a:extLst>
          </p:cNvPr>
          <p:cNvSpPr txBox="1"/>
          <p:nvPr/>
        </p:nvSpPr>
        <p:spPr>
          <a:xfrm rot="16200000">
            <a:off x="9568128" y="1662167"/>
            <a:ext cx="626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6" name="矩形: 圆角 335">
            <a:extLst>
              <a:ext uri="{FF2B5EF4-FFF2-40B4-BE49-F238E27FC236}">
                <a16:creationId xmlns:a16="http://schemas.microsoft.com/office/drawing/2014/main" id="{DD2E5DC4-3174-61F4-009A-3C8F49FF15ED}"/>
              </a:ext>
            </a:extLst>
          </p:cNvPr>
          <p:cNvSpPr/>
          <p:nvPr/>
        </p:nvSpPr>
        <p:spPr>
          <a:xfrm rot="5400000">
            <a:off x="9325156" y="1702172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" name="矩形: 圆角 336">
            <a:extLst>
              <a:ext uri="{FF2B5EF4-FFF2-40B4-BE49-F238E27FC236}">
                <a16:creationId xmlns:a16="http://schemas.microsoft.com/office/drawing/2014/main" id="{D0AD4820-D0AE-C820-F435-9ED29BEF5AA0}"/>
              </a:ext>
            </a:extLst>
          </p:cNvPr>
          <p:cNvSpPr/>
          <p:nvPr/>
        </p:nvSpPr>
        <p:spPr>
          <a:xfrm rot="5400000">
            <a:off x="9323010" y="1974449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8" name="矩形: 圆角 337">
            <a:extLst>
              <a:ext uri="{FF2B5EF4-FFF2-40B4-BE49-F238E27FC236}">
                <a16:creationId xmlns:a16="http://schemas.microsoft.com/office/drawing/2014/main" id="{352B5A3D-47CE-5AD5-23C7-5C3AE91726CC}"/>
              </a:ext>
            </a:extLst>
          </p:cNvPr>
          <p:cNvSpPr/>
          <p:nvPr/>
        </p:nvSpPr>
        <p:spPr>
          <a:xfrm rot="5400000">
            <a:off x="9323483" y="143103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9" name="矩形: 圆角 338">
            <a:extLst>
              <a:ext uri="{FF2B5EF4-FFF2-40B4-BE49-F238E27FC236}">
                <a16:creationId xmlns:a16="http://schemas.microsoft.com/office/drawing/2014/main" id="{7A427557-428B-12AB-D809-E6D6330EA310}"/>
              </a:ext>
            </a:extLst>
          </p:cNvPr>
          <p:cNvSpPr/>
          <p:nvPr/>
        </p:nvSpPr>
        <p:spPr>
          <a:xfrm rot="5400000">
            <a:off x="11496289" y="1702172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矩形: 圆角 339">
            <a:extLst>
              <a:ext uri="{FF2B5EF4-FFF2-40B4-BE49-F238E27FC236}">
                <a16:creationId xmlns:a16="http://schemas.microsoft.com/office/drawing/2014/main" id="{F5D819D5-310A-D4F0-4E92-F11FD1E727C7}"/>
              </a:ext>
            </a:extLst>
          </p:cNvPr>
          <p:cNvSpPr/>
          <p:nvPr/>
        </p:nvSpPr>
        <p:spPr>
          <a:xfrm rot="5400000">
            <a:off x="11494143" y="1974449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矩形: 圆角 340">
            <a:extLst>
              <a:ext uri="{FF2B5EF4-FFF2-40B4-BE49-F238E27FC236}">
                <a16:creationId xmlns:a16="http://schemas.microsoft.com/office/drawing/2014/main" id="{12CD4000-6A55-844F-384E-085774CC9F16}"/>
              </a:ext>
            </a:extLst>
          </p:cNvPr>
          <p:cNvSpPr/>
          <p:nvPr/>
        </p:nvSpPr>
        <p:spPr>
          <a:xfrm rot="5400000">
            <a:off x="11494616" y="143103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矩形: 圆角 341">
            <a:extLst>
              <a:ext uri="{FF2B5EF4-FFF2-40B4-BE49-F238E27FC236}">
                <a16:creationId xmlns:a16="http://schemas.microsoft.com/office/drawing/2014/main" id="{633EDE4C-DB85-8B38-2A97-29FCD839697C}"/>
              </a:ext>
            </a:extLst>
          </p:cNvPr>
          <p:cNvSpPr/>
          <p:nvPr/>
        </p:nvSpPr>
        <p:spPr>
          <a:xfrm>
            <a:off x="10012489" y="1216544"/>
            <a:ext cx="810966" cy="1218273"/>
          </a:xfrm>
          <a:prstGeom prst="roundRect">
            <a:avLst>
              <a:gd name="adj" fmla="val 10102"/>
            </a:avLst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文本框 342">
            <a:extLst>
              <a:ext uri="{FF2B5EF4-FFF2-40B4-BE49-F238E27FC236}">
                <a16:creationId xmlns:a16="http://schemas.microsoft.com/office/drawing/2014/main" id="{0BACA8BF-F8D1-3C3B-8BCE-2D31D69AA527}"/>
              </a:ext>
            </a:extLst>
          </p:cNvPr>
          <p:cNvSpPr txBox="1"/>
          <p:nvPr/>
        </p:nvSpPr>
        <p:spPr>
          <a:xfrm>
            <a:off x="10866782" y="747508"/>
            <a:ext cx="944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sum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4" name="直接箭头连接符 343">
            <a:extLst>
              <a:ext uri="{FF2B5EF4-FFF2-40B4-BE49-F238E27FC236}">
                <a16:creationId xmlns:a16="http://schemas.microsoft.com/office/drawing/2014/main" id="{EF0E4140-C1ED-D6D2-1435-58FFFD7BF5B3}"/>
              </a:ext>
            </a:extLst>
          </p:cNvPr>
          <p:cNvCxnSpPr>
            <a:cxnSpLocks/>
          </p:cNvCxnSpPr>
          <p:nvPr/>
        </p:nvCxnSpPr>
        <p:spPr>
          <a:xfrm flipH="1" flipV="1">
            <a:off x="4804009" y="3804629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文本框 344">
            <a:extLst>
              <a:ext uri="{FF2B5EF4-FFF2-40B4-BE49-F238E27FC236}">
                <a16:creationId xmlns:a16="http://schemas.microsoft.com/office/drawing/2014/main" id="{E6DFB974-7D0E-736D-95FB-D1085ED7278A}"/>
              </a:ext>
            </a:extLst>
          </p:cNvPr>
          <p:cNvSpPr txBox="1"/>
          <p:nvPr/>
        </p:nvSpPr>
        <p:spPr>
          <a:xfrm>
            <a:off x="5773244" y="4059033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46" name="矩形: 圆角 345">
            <a:extLst>
              <a:ext uri="{FF2B5EF4-FFF2-40B4-BE49-F238E27FC236}">
                <a16:creationId xmlns:a16="http://schemas.microsoft.com/office/drawing/2014/main" id="{AC3F1713-D95D-B0CB-35E1-5A5600FAA14E}"/>
              </a:ext>
            </a:extLst>
          </p:cNvPr>
          <p:cNvSpPr/>
          <p:nvPr/>
        </p:nvSpPr>
        <p:spPr>
          <a:xfrm>
            <a:off x="2730180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7" name="直接箭头连接符 346">
            <a:extLst>
              <a:ext uri="{FF2B5EF4-FFF2-40B4-BE49-F238E27FC236}">
                <a16:creationId xmlns:a16="http://schemas.microsoft.com/office/drawing/2014/main" id="{882231ED-BB50-49C2-B9AD-63DB66AFCD35}"/>
              </a:ext>
            </a:extLst>
          </p:cNvPr>
          <p:cNvCxnSpPr>
            <a:cxnSpLocks/>
          </p:cNvCxnSpPr>
          <p:nvPr/>
        </p:nvCxnSpPr>
        <p:spPr>
          <a:xfrm flipV="1">
            <a:off x="2942899" y="2905458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矩形: 圆角 347">
            <a:extLst>
              <a:ext uri="{FF2B5EF4-FFF2-40B4-BE49-F238E27FC236}">
                <a16:creationId xmlns:a16="http://schemas.microsoft.com/office/drawing/2014/main" id="{32E45692-8E08-F26A-064A-447E567B384B}"/>
              </a:ext>
            </a:extLst>
          </p:cNvPr>
          <p:cNvSpPr/>
          <p:nvPr/>
        </p:nvSpPr>
        <p:spPr>
          <a:xfrm>
            <a:off x="2871996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9" name="矩形: 圆角 348">
            <a:extLst>
              <a:ext uri="{FF2B5EF4-FFF2-40B4-BE49-F238E27FC236}">
                <a16:creationId xmlns:a16="http://schemas.microsoft.com/office/drawing/2014/main" id="{0B773A8E-1872-49DF-E191-FAC74ED1E2ED}"/>
              </a:ext>
            </a:extLst>
          </p:cNvPr>
          <p:cNvSpPr/>
          <p:nvPr/>
        </p:nvSpPr>
        <p:spPr>
          <a:xfrm>
            <a:off x="3110517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0" name="直接箭头连接符 349">
            <a:extLst>
              <a:ext uri="{FF2B5EF4-FFF2-40B4-BE49-F238E27FC236}">
                <a16:creationId xmlns:a16="http://schemas.microsoft.com/office/drawing/2014/main" id="{01847519-E415-3447-32B9-3EA1C6B34FB8}"/>
              </a:ext>
            </a:extLst>
          </p:cNvPr>
          <p:cNvCxnSpPr>
            <a:cxnSpLocks/>
          </p:cNvCxnSpPr>
          <p:nvPr/>
        </p:nvCxnSpPr>
        <p:spPr>
          <a:xfrm flipV="1">
            <a:off x="3323236" y="2905458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矩形: 圆角 350">
            <a:extLst>
              <a:ext uri="{FF2B5EF4-FFF2-40B4-BE49-F238E27FC236}">
                <a16:creationId xmlns:a16="http://schemas.microsoft.com/office/drawing/2014/main" id="{89EA17CC-2D64-A88C-6D23-471C5E2C0A22}"/>
              </a:ext>
            </a:extLst>
          </p:cNvPr>
          <p:cNvSpPr/>
          <p:nvPr/>
        </p:nvSpPr>
        <p:spPr>
          <a:xfrm>
            <a:off x="3252333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2" name="矩形: 圆角 351">
            <a:extLst>
              <a:ext uri="{FF2B5EF4-FFF2-40B4-BE49-F238E27FC236}">
                <a16:creationId xmlns:a16="http://schemas.microsoft.com/office/drawing/2014/main" id="{9C926086-6EFE-74E7-C30D-7DE8E2A0176C}"/>
              </a:ext>
            </a:extLst>
          </p:cNvPr>
          <p:cNvSpPr/>
          <p:nvPr/>
        </p:nvSpPr>
        <p:spPr>
          <a:xfrm>
            <a:off x="3876955" y="3112454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3" name="直接箭头连接符 352">
            <a:extLst>
              <a:ext uri="{FF2B5EF4-FFF2-40B4-BE49-F238E27FC236}">
                <a16:creationId xmlns:a16="http://schemas.microsoft.com/office/drawing/2014/main" id="{6B8D2CF5-D774-09CB-6F2E-1DF763152111}"/>
              </a:ext>
            </a:extLst>
          </p:cNvPr>
          <p:cNvCxnSpPr>
            <a:cxnSpLocks/>
          </p:cNvCxnSpPr>
          <p:nvPr/>
        </p:nvCxnSpPr>
        <p:spPr>
          <a:xfrm flipV="1">
            <a:off x="4089674" y="2905461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矩形: 圆角 353">
            <a:extLst>
              <a:ext uri="{FF2B5EF4-FFF2-40B4-BE49-F238E27FC236}">
                <a16:creationId xmlns:a16="http://schemas.microsoft.com/office/drawing/2014/main" id="{3903CFDB-DB13-65CE-6F7B-3ACA23489BCD}"/>
              </a:ext>
            </a:extLst>
          </p:cNvPr>
          <p:cNvSpPr/>
          <p:nvPr/>
        </p:nvSpPr>
        <p:spPr>
          <a:xfrm>
            <a:off x="4018771" y="3112454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5" name="梯形 354">
            <a:extLst>
              <a:ext uri="{FF2B5EF4-FFF2-40B4-BE49-F238E27FC236}">
                <a16:creationId xmlns:a16="http://schemas.microsoft.com/office/drawing/2014/main" id="{0C5BAD86-95A2-F4E5-7F7A-A2A811D5E9E4}"/>
              </a:ext>
            </a:extLst>
          </p:cNvPr>
          <p:cNvSpPr/>
          <p:nvPr/>
        </p:nvSpPr>
        <p:spPr>
          <a:xfrm>
            <a:off x="2793704" y="1471673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梯形 355">
            <a:extLst>
              <a:ext uri="{FF2B5EF4-FFF2-40B4-BE49-F238E27FC236}">
                <a16:creationId xmlns:a16="http://schemas.microsoft.com/office/drawing/2014/main" id="{6624DEA2-CF81-8578-1AD7-79AFE5739322}"/>
              </a:ext>
            </a:extLst>
          </p:cNvPr>
          <p:cNvSpPr/>
          <p:nvPr/>
        </p:nvSpPr>
        <p:spPr>
          <a:xfrm>
            <a:off x="3175530" y="1471673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7" name="梯形 356">
            <a:extLst>
              <a:ext uri="{FF2B5EF4-FFF2-40B4-BE49-F238E27FC236}">
                <a16:creationId xmlns:a16="http://schemas.microsoft.com/office/drawing/2014/main" id="{5C1E3234-591C-9A09-1A3D-D6D2EE235F9B}"/>
              </a:ext>
            </a:extLst>
          </p:cNvPr>
          <p:cNvSpPr/>
          <p:nvPr/>
        </p:nvSpPr>
        <p:spPr>
          <a:xfrm>
            <a:off x="3939182" y="1471673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8" name="直接箭头连接符 357">
            <a:extLst>
              <a:ext uri="{FF2B5EF4-FFF2-40B4-BE49-F238E27FC236}">
                <a16:creationId xmlns:a16="http://schemas.microsoft.com/office/drawing/2014/main" id="{3DF9FD90-CA1D-77CC-64E3-92D9281A83E0}"/>
              </a:ext>
            </a:extLst>
          </p:cNvPr>
          <p:cNvCxnSpPr>
            <a:cxnSpLocks/>
          </p:cNvCxnSpPr>
          <p:nvPr/>
        </p:nvCxnSpPr>
        <p:spPr>
          <a:xfrm flipV="1">
            <a:off x="3324474" y="1266387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接箭头连接符 358">
            <a:extLst>
              <a:ext uri="{FF2B5EF4-FFF2-40B4-BE49-F238E27FC236}">
                <a16:creationId xmlns:a16="http://schemas.microsoft.com/office/drawing/2014/main" id="{BCE2E655-82C1-BE24-E0FE-0B7E44E5435A}"/>
              </a:ext>
            </a:extLst>
          </p:cNvPr>
          <p:cNvCxnSpPr>
            <a:cxnSpLocks/>
          </p:cNvCxnSpPr>
          <p:nvPr/>
        </p:nvCxnSpPr>
        <p:spPr>
          <a:xfrm flipV="1">
            <a:off x="4088126" y="1266387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组合 359">
            <a:extLst>
              <a:ext uri="{FF2B5EF4-FFF2-40B4-BE49-F238E27FC236}">
                <a16:creationId xmlns:a16="http://schemas.microsoft.com/office/drawing/2014/main" id="{C52393A7-40D0-5C6F-7D82-7A099127A280}"/>
              </a:ext>
            </a:extLst>
          </p:cNvPr>
          <p:cNvGrpSpPr>
            <a:grpSpLocks noChangeAspect="1"/>
          </p:cNvGrpSpPr>
          <p:nvPr/>
        </p:nvGrpSpPr>
        <p:grpSpPr>
          <a:xfrm>
            <a:off x="3592787" y="3475345"/>
            <a:ext cx="740487" cy="1539387"/>
            <a:chOff x="2071209" y="6264294"/>
            <a:chExt cx="740412" cy="1539237"/>
          </a:xfrm>
        </p:grpSpPr>
        <p:pic>
          <p:nvPicPr>
            <p:cNvPr id="361" name="图片 360">
              <a:extLst>
                <a:ext uri="{FF2B5EF4-FFF2-40B4-BE49-F238E27FC236}">
                  <a16:creationId xmlns:a16="http://schemas.microsoft.com/office/drawing/2014/main" id="{4D704E2E-8681-51B9-9493-01BB7D805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11" y="6264294"/>
              <a:ext cx="352425" cy="352425"/>
            </a:xfrm>
            <a:prstGeom prst="rect">
              <a:avLst/>
            </a:prstGeom>
          </p:spPr>
        </p:pic>
        <p:pic>
          <p:nvPicPr>
            <p:cNvPr id="362" name="图片 361">
              <a:extLst>
                <a:ext uri="{FF2B5EF4-FFF2-40B4-BE49-F238E27FC236}">
                  <a16:creationId xmlns:a16="http://schemas.microsoft.com/office/drawing/2014/main" id="{49EF3921-A018-A999-F8DE-EEC77DB88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6" y="6264294"/>
              <a:ext cx="352425" cy="352425"/>
            </a:xfrm>
            <a:prstGeom prst="rect">
              <a:avLst/>
            </a:prstGeom>
          </p:spPr>
        </p:pic>
        <p:pic>
          <p:nvPicPr>
            <p:cNvPr id="363" name="图片 362">
              <a:extLst>
                <a:ext uri="{FF2B5EF4-FFF2-40B4-BE49-F238E27FC236}">
                  <a16:creationId xmlns:a16="http://schemas.microsoft.com/office/drawing/2014/main" id="{55B5D14F-F994-260E-599E-844F855B7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10" y="6659897"/>
              <a:ext cx="352425" cy="352425"/>
            </a:xfrm>
            <a:prstGeom prst="rect">
              <a:avLst/>
            </a:prstGeom>
          </p:spPr>
        </p:pic>
        <p:pic>
          <p:nvPicPr>
            <p:cNvPr id="364" name="图片 363">
              <a:extLst>
                <a:ext uri="{FF2B5EF4-FFF2-40B4-BE49-F238E27FC236}">
                  <a16:creationId xmlns:a16="http://schemas.microsoft.com/office/drawing/2014/main" id="{A176DF61-DB1D-BDCB-4B94-C257D554A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6" y="6659897"/>
              <a:ext cx="352425" cy="352425"/>
            </a:xfrm>
            <a:prstGeom prst="rect">
              <a:avLst/>
            </a:prstGeom>
          </p:spPr>
        </p:pic>
        <p:pic>
          <p:nvPicPr>
            <p:cNvPr id="365" name="图片 364">
              <a:extLst>
                <a:ext uri="{FF2B5EF4-FFF2-40B4-BE49-F238E27FC236}">
                  <a16:creationId xmlns:a16="http://schemas.microsoft.com/office/drawing/2014/main" id="{CD7F817E-DB20-42BB-62CD-D937A1169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10" y="7055501"/>
              <a:ext cx="352425" cy="352425"/>
            </a:xfrm>
            <a:prstGeom prst="rect">
              <a:avLst/>
            </a:prstGeom>
          </p:spPr>
        </p:pic>
        <p:pic>
          <p:nvPicPr>
            <p:cNvPr id="366" name="图片 365">
              <a:extLst>
                <a:ext uri="{FF2B5EF4-FFF2-40B4-BE49-F238E27FC236}">
                  <a16:creationId xmlns:a16="http://schemas.microsoft.com/office/drawing/2014/main" id="{5EA04D51-9B65-9ADC-6264-203F7A7D2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5" y="7055500"/>
              <a:ext cx="352425" cy="352425"/>
            </a:xfrm>
            <a:prstGeom prst="rect">
              <a:avLst/>
            </a:prstGeom>
          </p:spPr>
        </p:pic>
        <p:pic>
          <p:nvPicPr>
            <p:cNvPr id="367" name="图片 366">
              <a:extLst>
                <a:ext uri="{FF2B5EF4-FFF2-40B4-BE49-F238E27FC236}">
                  <a16:creationId xmlns:a16="http://schemas.microsoft.com/office/drawing/2014/main" id="{D0BC88D5-AA2D-D8EB-F6C1-D0FD3909E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09" y="7451106"/>
              <a:ext cx="352425" cy="352425"/>
            </a:xfrm>
            <a:prstGeom prst="rect">
              <a:avLst/>
            </a:prstGeom>
          </p:spPr>
        </p:pic>
        <p:pic>
          <p:nvPicPr>
            <p:cNvPr id="368" name="图片 367">
              <a:extLst>
                <a:ext uri="{FF2B5EF4-FFF2-40B4-BE49-F238E27FC236}">
                  <a16:creationId xmlns:a16="http://schemas.microsoft.com/office/drawing/2014/main" id="{B59939B1-ED59-C9F8-3A2B-D8132396F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5" y="7451106"/>
              <a:ext cx="352425" cy="352425"/>
            </a:xfrm>
            <a:prstGeom prst="rect">
              <a:avLst/>
            </a:prstGeom>
          </p:spPr>
        </p:pic>
      </p:grpSp>
      <p:sp>
        <p:nvSpPr>
          <p:cNvPr id="369" name="文本框 368">
            <a:extLst>
              <a:ext uri="{FF2B5EF4-FFF2-40B4-BE49-F238E27FC236}">
                <a16:creationId xmlns:a16="http://schemas.microsoft.com/office/drawing/2014/main" id="{3AD2D963-66E0-A69D-47CA-1773A52AFE2B}"/>
              </a:ext>
            </a:extLst>
          </p:cNvPr>
          <p:cNvSpPr txBox="1"/>
          <p:nvPr/>
        </p:nvSpPr>
        <p:spPr>
          <a:xfrm>
            <a:off x="3444695" y="3056168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70" name="文本框 369">
            <a:extLst>
              <a:ext uri="{FF2B5EF4-FFF2-40B4-BE49-F238E27FC236}">
                <a16:creationId xmlns:a16="http://schemas.microsoft.com/office/drawing/2014/main" id="{03504D43-F45A-B77F-943E-EE688859C686}"/>
              </a:ext>
            </a:extLst>
          </p:cNvPr>
          <p:cNvSpPr txBox="1"/>
          <p:nvPr/>
        </p:nvSpPr>
        <p:spPr>
          <a:xfrm>
            <a:off x="3489273" y="1366983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71" name="矩形: 圆角 370">
            <a:extLst>
              <a:ext uri="{FF2B5EF4-FFF2-40B4-BE49-F238E27FC236}">
                <a16:creationId xmlns:a16="http://schemas.microsoft.com/office/drawing/2014/main" id="{534EB052-857A-6EE7-EA16-A43517715315}"/>
              </a:ext>
            </a:extLst>
          </p:cNvPr>
          <p:cNvSpPr/>
          <p:nvPr/>
        </p:nvSpPr>
        <p:spPr>
          <a:xfrm>
            <a:off x="4594525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2" name="直接箭头连接符 371">
            <a:extLst>
              <a:ext uri="{FF2B5EF4-FFF2-40B4-BE49-F238E27FC236}">
                <a16:creationId xmlns:a16="http://schemas.microsoft.com/office/drawing/2014/main" id="{599A8E23-3B6D-A51F-CCA7-41454917C495}"/>
              </a:ext>
            </a:extLst>
          </p:cNvPr>
          <p:cNvCxnSpPr>
            <a:cxnSpLocks/>
          </p:cNvCxnSpPr>
          <p:nvPr/>
        </p:nvCxnSpPr>
        <p:spPr>
          <a:xfrm flipV="1">
            <a:off x="4807244" y="2903769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矩形: 圆角 372">
            <a:extLst>
              <a:ext uri="{FF2B5EF4-FFF2-40B4-BE49-F238E27FC236}">
                <a16:creationId xmlns:a16="http://schemas.microsoft.com/office/drawing/2014/main" id="{4BCFCB23-EB47-D45D-ECC0-222F5BDDECFF}"/>
              </a:ext>
            </a:extLst>
          </p:cNvPr>
          <p:cNvSpPr/>
          <p:nvPr/>
        </p:nvSpPr>
        <p:spPr>
          <a:xfrm>
            <a:off x="4736341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4" name="矩形: 圆角 373">
            <a:extLst>
              <a:ext uri="{FF2B5EF4-FFF2-40B4-BE49-F238E27FC236}">
                <a16:creationId xmlns:a16="http://schemas.microsoft.com/office/drawing/2014/main" id="{E59AB96D-F4EB-B4DD-6168-9C4B114A7034}"/>
              </a:ext>
            </a:extLst>
          </p:cNvPr>
          <p:cNvSpPr/>
          <p:nvPr/>
        </p:nvSpPr>
        <p:spPr>
          <a:xfrm>
            <a:off x="4981212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5" name="直接箭头连接符 374">
            <a:extLst>
              <a:ext uri="{FF2B5EF4-FFF2-40B4-BE49-F238E27FC236}">
                <a16:creationId xmlns:a16="http://schemas.microsoft.com/office/drawing/2014/main" id="{3305C263-175E-6328-6655-F49DBFF54E57}"/>
              </a:ext>
            </a:extLst>
          </p:cNvPr>
          <p:cNvCxnSpPr>
            <a:cxnSpLocks/>
          </p:cNvCxnSpPr>
          <p:nvPr/>
        </p:nvCxnSpPr>
        <p:spPr>
          <a:xfrm flipV="1">
            <a:off x="5193931" y="2903769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矩形: 圆角 375">
            <a:extLst>
              <a:ext uri="{FF2B5EF4-FFF2-40B4-BE49-F238E27FC236}">
                <a16:creationId xmlns:a16="http://schemas.microsoft.com/office/drawing/2014/main" id="{F37BE726-7CF3-4EA4-70D2-9F7F421E77FC}"/>
              </a:ext>
            </a:extLst>
          </p:cNvPr>
          <p:cNvSpPr/>
          <p:nvPr/>
        </p:nvSpPr>
        <p:spPr>
          <a:xfrm>
            <a:off x="5123028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7" name="直接箭头连接符 376">
            <a:extLst>
              <a:ext uri="{FF2B5EF4-FFF2-40B4-BE49-F238E27FC236}">
                <a16:creationId xmlns:a16="http://schemas.microsoft.com/office/drawing/2014/main" id="{4204BC3A-4912-E649-EE11-F12BC9AB7B3B}"/>
              </a:ext>
            </a:extLst>
          </p:cNvPr>
          <p:cNvCxnSpPr>
            <a:cxnSpLocks/>
          </p:cNvCxnSpPr>
          <p:nvPr/>
        </p:nvCxnSpPr>
        <p:spPr>
          <a:xfrm flipV="1">
            <a:off x="6298189" y="2902188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矩形: 圆角 377">
            <a:extLst>
              <a:ext uri="{FF2B5EF4-FFF2-40B4-BE49-F238E27FC236}">
                <a16:creationId xmlns:a16="http://schemas.microsoft.com/office/drawing/2014/main" id="{EDFB8FCC-87B1-824F-E74A-C7C2FEE3B05E}"/>
              </a:ext>
            </a:extLst>
          </p:cNvPr>
          <p:cNvSpPr/>
          <p:nvPr/>
        </p:nvSpPr>
        <p:spPr>
          <a:xfrm>
            <a:off x="6229404" y="3109181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9" name="直接箭头连接符 378">
            <a:extLst>
              <a:ext uri="{FF2B5EF4-FFF2-40B4-BE49-F238E27FC236}">
                <a16:creationId xmlns:a16="http://schemas.microsoft.com/office/drawing/2014/main" id="{526184A9-339C-A080-C709-0445EB05C8BE}"/>
              </a:ext>
            </a:extLst>
          </p:cNvPr>
          <p:cNvCxnSpPr>
            <a:cxnSpLocks/>
          </p:cNvCxnSpPr>
          <p:nvPr/>
        </p:nvCxnSpPr>
        <p:spPr>
          <a:xfrm flipV="1">
            <a:off x="4806825" y="2219726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直接箭头连接符 379">
            <a:extLst>
              <a:ext uri="{FF2B5EF4-FFF2-40B4-BE49-F238E27FC236}">
                <a16:creationId xmlns:a16="http://schemas.microsoft.com/office/drawing/2014/main" id="{5B69A41B-2633-0397-CA50-974F3A985EA6}"/>
              </a:ext>
            </a:extLst>
          </p:cNvPr>
          <p:cNvCxnSpPr>
            <a:cxnSpLocks/>
          </p:cNvCxnSpPr>
          <p:nvPr/>
        </p:nvCxnSpPr>
        <p:spPr>
          <a:xfrm flipV="1">
            <a:off x="5193363" y="2225970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文本框 380">
            <a:extLst>
              <a:ext uri="{FF2B5EF4-FFF2-40B4-BE49-F238E27FC236}">
                <a16:creationId xmlns:a16="http://schemas.microsoft.com/office/drawing/2014/main" id="{D277A223-4A51-9FE5-3034-286F8D54EE7B}"/>
              </a:ext>
            </a:extLst>
          </p:cNvPr>
          <p:cNvSpPr txBox="1"/>
          <p:nvPr/>
        </p:nvSpPr>
        <p:spPr>
          <a:xfrm>
            <a:off x="5725081" y="3033262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pic>
        <p:nvPicPr>
          <p:cNvPr id="382" name="图片 381">
            <a:extLst>
              <a:ext uri="{FF2B5EF4-FFF2-40B4-BE49-F238E27FC236}">
                <a16:creationId xmlns:a16="http://schemas.microsoft.com/office/drawing/2014/main" id="{CE1D6F91-A228-9B19-6473-77F4B7E86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368" y="4085576"/>
            <a:ext cx="353438" cy="353437"/>
          </a:xfrm>
          <a:prstGeom prst="rect">
            <a:avLst/>
          </a:prstGeom>
        </p:spPr>
      </p:pic>
      <p:cxnSp>
        <p:nvCxnSpPr>
          <p:cNvPr id="383" name="直接箭头连接符 382">
            <a:extLst>
              <a:ext uri="{FF2B5EF4-FFF2-40B4-BE49-F238E27FC236}">
                <a16:creationId xmlns:a16="http://schemas.microsoft.com/office/drawing/2014/main" id="{CD0C19D9-C72B-188C-AF9A-0D803F69333B}"/>
              </a:ext>
            </a:extLst>
          </p:cNvPr>
          <p:cNvCxnSpPr>
            <a:cxnSpLocks/>
          </p:cNvCxnSpPr>
          <p:nvPr/>
        </p:nvCxnSpPr>
        <p:spPr>
          <a:xfrm flipH="1" flipV="1">
            <a:off x="5196418" y="3800260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接箭头连接符 383">
            <a:extLst>
              <a:ext uri="{FF2B5EF4-FFF2-40B4-BE49-F238E27FC236}">
                <a16:creationId xmlns:a16="http://schemas.microsoft.com/office/drawing/2014/main" id="{CCAA16A0-3F52-D0F5-A403-E97E5A7378D2}"/>
              </a:ext>
            </a:extLst>
          </p:cNvPr>
          <p:cNvCxnSpPr>
            <a:cxnSpLocks/>
          </p:cNvCxnSpPr>
          <p:nvPr/>
        </p:nvCxnSpPr>
        <p:spPr>
          <a:xfrm flipV="1">
            <a:off x="5193363" y="3378633"/>
            <a:ext cx="0" cy="1390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5" name="组合 384">
            <a:extLst>
              <a:ext uri="{FF2B5EF4-FFF2-40B4-BE49-F238E27FC236}">
                <a16:creationId xmlns:a16="http://schemas.microsoft.com/office/drawing/2014/main" id="{8EA81D2F-F6D9-41C2-C36A-3074938E7893}"/>
              </a:ext>
            </a:extLst>
          </p:cNvPr>
          <p:cNvGrpSpPr/>
          <p:nvPr/>
        </p:nvGrpSpPr>
        <p:grpSpPr>
          <a:xfrm>
            <a:off x="6997573" y="784480"/>
            <a:ext cx="1969786" cy="3745104"/>
            <a:chOff x="7711420" y="453065"/>
            <a:chExt cx="1969786" cy="3830332"/>
          </a:xfrm>
        </p:grpSpPr>
        <p:sp>
          <p:nvSpPr>
            <p:cNvPr id="386" name="矩形: 圆角 385">
              <a:extLst>
                <a:ext uri="{FF2B5EF4-FFF2-40B4-BE49-F238E27FC236}">
                  <a16:creationId xmlns:a16="http://schemas.microsoft.com/office/drawing/2014/main" id="{224CDC17-E2D4-C3CC-7182-1A74741E5872}"/>
                </a:ext>
              </a:extLst>
            </p:cNvPr>
            <p:cNvSpPr/>
            <p:nvPr/>
          </p:nvSpPr>
          <p:spPr>
            <a:xfrm>
              <a:off x="7711420" y="453065"/>
              <a:ext cx="1969786" cy="3830332"/>
            </a:xfrm>
            <a:prstGeom prst="roundRect">
              <a:avLst>
                <a:gd name="adj" fmla="val 10350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7" name="直接箭头连接符 386">
              <a:extLst>
                <a:ext uri="{FF2B5EF4-FFF2-40B4-BE49-F238E27FC236}">
                  <a16:creationId xmlns:a16="http://schemas.microsoft.com/office/drawing/2014/main" id="{777C5137-8B06-8DBF-6770-83744647ECDA}"/>
                </a:ext>
              </a:extLst>
            </p:cNvPr>
            <p:cNvCxnSpPr>
              <a:cxnSpLocks/>
              <a:stCxn id="392" idx="2"/>
            </p:cNvCxnSpPr>
            <p:nvPr/>
          </p:nvCxnSpPr>
          <p:spPr>
            <a:xfrm flipH="1" flipV="1">
              <a:off x="8762491" y="2333554"/>
              <a:ext cx="8307" cy="9199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箭头连接符 387">
              <a:extLst>
                <a:ext uri="{FF2B5EF4-FFF2-40B4-BE49-F238E27FC236}">
                  <a16:creationId xmlns:a16="http://schemas.microsoft.com/office/drawing/2014/main" id="{3B6CC35B-9D24-9097-8458-38B7B5642302}"/>
                </a:ext>
              </a:extLst>
            </p:cNvPr>
            <p:cNvCxnSpPr>
              <a:cxnSpLocks/>
              <a:stCxn id="392" idx="2"/>
            </p:cNvCxnSpPr>
            <p:nvPr/>
          </p:nvCxnSpPr>
          <p:spPr>
            <a:xfrm flipH="1" flipV="1">
              <a:off x="8764522" y="2782046"/>
              <a:ext cx="6276" cy="471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箭头连接符 388">
              <a:extLst>
                <a:ext uri="{FF2B5EF4-FFF2-40B4-BE49-F238E27FC236}">
                  <a16:creationId xmlns:a16="http://schemas.microsoft.com/office/drawing/2014/main" id="{F24AF2AA-DA66-987B-F7C2-89A81FCAB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9695" y="3260606"/>
              <a:ext cx="0" cy="7468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矩形: 圆角 389">
              <a:extLst>
                <a:ext uri="{FF2B5EF4-FFF2-40B4-BE49-F238E27FC236}">
                  <a16:creationId xmlns:a16="http://schemas.microsoft.com/office/drawing/2014/main" id="{C9982885-A495-1E53-5495-3C04F0695ED3}"/>
                </a:ext>
              </a:extLst>
            </p:cNvPr>
            <p:cNvSpPr/>
            <p:nvPr/>
          </p:nvSpPr>
          <p:spPr>
            <a:xfrm>
              <a:off x="8124450" y="3443740"/>
              <a:ext cx="1293023" cy="28729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1" name="矩形: 圆角 390">
              <a:extLst>
                <a:ext uri="{FF2B5EF4-FFF2-40B4-BE49-F238E27FC236}">
                  <a16:creationId xmlns:a16="http://schemas.microsoft.com/office/drawing/2014/main" id="{6F35C79E-A439-B041-FFFB-1D8A2E50683E}"/>
                </a:ext>
              </a:extLst>
            </p:cNvPr>
            <p:cNvSpPr/>
            <p:nvPr/>
          </p:nvSpPr>
          <p:spPr>
            <a:xfrm>
              <a:off x="8130181" y="2056278"/>
              <a:ext cx="1305525" cy="27727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2" name="矩形: 圆角 391">
              <a:extLst>
                <a:ext uri="{FF2B5EF4-FFF2-40B4-BE49-F238E27FC236}">
                  <a16:creationId xmlns:a16="http://schemas.microsoft.com/office/drawing/2014/main" id="{FB8D0C1E-EA8E-F08A-B4C6-9EB0282B1186}"/>
                </a:ext>
              </a:extLst>
            </p:cNvPr>
            <p:cNvSpPr/>
            <p:nvPr/>
          </p:nvSpPr>
          <p:spPr>
            <a:xfrm>
              <a:off x="8124286" y="2949417"/>
              <a:ext cx="1293024" cy="30412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Self-Attention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3" name="矩形: 圆角 392">
              <a:extLst>
                <a:ext uri="{FF2B5EF4-FFF2-40B4-BE49-F238E27FC236}">
                  <a16:creationId xmlns:a16="http://schemas.microsoft.com/office/drawing/2014/main" id="{FBB54242-6DF2-53E5-74C2-FCBE3AB746BE}"/>
                </a:ext>
              </a:extLst>
            </p:cNvPr>
            <p:cNvSpPr/>
            <p:nvPr/>
          </p:nvSpPr>
          <p:spPr>
            <a:xfrm>
              <a:off x="7942426" y="1428146"/>
              <a:ext cx="733918" cy="30412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4" name="流程图: 汇总连接 393">
              <a:extLst>
                <a:ext uri="{FF2B5EF4-FFF2-40B4-BE49-F238E27FC236}">
                  <a16:creationId xmlns:a16="http://schemas.microsoft.com/office/drawing/2014/main" id="{E2FFA931-2A5F-C092-136C-59975C616A96}"/>
                </a:ext>
              </a:extLst>
            </p:cNvPr>
            <p:cNvSpPr/>
            <p:nvPr/>
          </p:nvSpPr>
          <p:spPr>
            <a:xfrm rot="18905619">
              <a:off x="8678169" y="2620157"/>
              <a:ext cx="173261" cy="170392"/>
            </a:xfrm>
            <a:prstGeom prst="flowChartSummingJunction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95" name="流程图: 汇总连接 394">
              <a:extLst>
                <a:ext uri="{FF2B5EF4-FFF2-40B4-BE49-F238E27FC236}">
                  <a16:creationId xmlns:a16="http://schemas.microsoft.com/office/drawing/2014/main" id="{02F5B0F1-5376-0AC8-1D49-AAE266E9702A}"/>
                </a:ext>
              </a:extLst>
            </p:cNvPr>
            <p:cNvSpPr/>
            <p:nvPr/>
          </p:nvSpPr>
          <p:spPr>
            <a:xfrm rot="18905619">
              <a:off x="8677886" y="942205"/>
              <a:ext cx="173261" cy="170392"/>
            </a:xfrm>
            <a:prstGeom prst="flowChartSummingJunction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396" name="直接箭头连接符 395">
              <a:extLst>
                <a:ext uri="{FF2B5EF4-FFF2-40B4-BE49-F238E27FC236}">
                  <a16:creationId xmlns:a16="http://schemas.microsoft.com/office/drawing/2014/main" id="{843090D0-9230-826C-8832-1166F2902E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239" y="751612"/>
              <a:ext cx="0" cy="1963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矩形: 圆角 396">
              <a:extLst>
                <a:ext uri="{FF2B5EF4-FFF2-40B4-BE49-F238E27FC236}">
                  <a16:creationId xmlns:a16="http://schemas.microsoft.com/office/drawing/2014/main" id="{CBF391D1-4862-6E86-F48B-635EB0D20A63}"/>
                </a:ext>
              </a:extLst>
            </p:cNvPr>
            <p:cNvSpPr/>
            <p:nvPr/>
          </p:nvSpPr>
          <p:spPr>
            <a:xfrm>
              <a:off x="8820440" y="1429211"/>
              <a:ext cx="753103" cy="304126"/>
            </a:xfrm>
            <a:prstGeom prst="roundRect">
              <a:avLst/>
            </a:prstGeom>
            <a:solidFill>
              <a:srgbClr val="FFF2CC"/>
            </a:solidFill>
            <a:ln w="19050"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MoAE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8" name="连接符: 肘形 397">
              <a:extLst>
                <a:ext uri="{FF2B5EF4-FFF2-40B4-BE49-F238E27FC236}">
                  <a16:creationId xmlns:a16="http://schemas.microsoft.com/office/drawing/2014/main" id="{45202A45-1B1F-10A1-9BD7-B6130D3BC5CA}"/>
                </a:ext>
              </a:extLst>
            </p:cNvPr>
            <p:cNvCxnSpPr>
              <a:cxnSpLocks/>
              <a:stCxn id="390" idx="2"/>
              <a:endCxn id="394" idx="1"/>
            </p:cNvCxnSpPr>
            <p:nvPr/>
          </p:nvCxnSpPr>
          <p:spPr>
            <a:xfrm rot="5400000" flipH="1">
              <a:off x="8211653" y="3171728"/>
              <a:ext cx="1025823" cy="92794"/>
            </a:xfrm>
            <a:prstGeom prst="bentConnector5">
              <a:avLst>
                <a:gd name="adj1" fmla="val -13150"/>
                <a:gd name="adj2" fmla="val 986866"/>
                <a:gd name="adj3" fmla="val 1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连接符: 肘形 398">
              <a:extLst>
                <a:ext uri="{FF2B5EF4-FFF2-40B4-BE49-F238E27FC236}">
                  <a16:creationId xmlns:a16="http://schemas.microsoft.com/office/drawing/2014/main" id="{48642772-AFAD-3D19-7EDD-4582484D4F7A}"/>
                </a:ext>
              </a:extLst>
            </p:cNvPr>
            <p:cNvCxnSpPr>
              <a:cxnSpLocks/>
              <a:stCxn id="394" idx="7"/>
              <a:endCxn id="395" idx="1"/>
            </p:cNvCxnSpPr>
            <p:nvPr/>
          </p:nvCxnSpPr>
          <p:spPr>
            <a:xfrm rot="16200000" flipV="1">
              <a:off x="7924967" y="1780181"/>
              <a:ext cx="1592894" cy="87056"/>
            </a:xfrm>
            <a:prstGeom prst="bentConnector5">
              <a:avLst>
                <a:gd name="adj1" fmla="val 6156"/>
                <a:gd name="adj2" fmla="val 1044592"/>
                <a:gd name="adj3" fmla="val 10019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连接符: 肘形 399">
              <a:extLst>
                <a:ext uri="{FF2B5EF4-FFF2-40B4-BE49-F238E27FC236}">
                  <a16:creationId xmlns:a16="http://schemas.microsoft.com/office/drawing/2014/main" id="{E3E6BAF9-11FF-13DC-C18D-9EC87668732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350644" y="1658197"/>
              <a:ext cx="324006" cy="472156"/>
            </a:xfrm>
            <a:prstGeom prst="bentConnector3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连接符: 肘形 400">
              <a:extLst>
                <a:ext uri="{FF2B5EF4-FFF2-40B4-BE49-F238E27FC236}">
                  <a16:creationId xmlns:a16="http://schemas.microsoft.com/office/drawing/2014/main" id="{0C1B618B-FE71-7958-3EF1-B54F56E7226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349472" y="1042877"/>
              <a:ext cx="315548" cy="454990"/>
            </a:xfrm>
            <a:prstGeom prst="bentConnector3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连接符: 肘形 401">
              <a:extLst>
                <a:ext uri="{FF2B5EF4-FFF2-40B4-BE49-F238E27FC236}">
                  <a16:creationId xmlns:a16="http://schemas.microsoft.com/office/drawing/2014/main" id="{6C0D3C47-D42E-DAA4-CFA9-C1794358E0B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855187" y="1054596"/>
              <a:ext cx="316613" cy="432617"/>
            </a:xfrm>
            <a:prstGeom prst="bentConnector3">
              <a:avLst/>
            </a:prstGeom>
            <a:ln w="1905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连接符: 肘形 402">
              <a:extLst>
                <a:ext uri="{FF2B5EF4-FFF2-40B4-BE49-F238E27FC236}">
                  <a16:creationId xmlns:a16="http://schemas.microsoft.com/office/drawing/2014/main" id="{F3C4F408-03FD-029A-55E9-E2E2CD32775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46095" y="1686609"/>
              <a:ext cx="322941" cy="415451"/>
            </a:xfrm>
            <a:prstGeom prst="bentConnector3">
              <a:avLst>
                <a:gd name="adj1" fmla="val 50645"/>
              </a:avLst>
            </a:prstGeom>
            <a:ln w="1905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矩形: 圆角 403">
              <a:extLst>
                <a:ext uri="{FF2B5EF4-FFF2-40B4-BE49-F238E27FC236}">
                  <a16:creationId xmlns:a16="http://schemas.microsoft.com/office/drawing/2014/main" id="{9C6BD965-AACB-2F93-87DA-10B0211677C0}"/>
                </a:ext>
              </a:extLst>
            </p:cNvPr>
            <p:cNvSpPr/>
            <p:nvPr/>
          </p:nvSpPr>
          <p:spPr>
            <a:xfrm>
              <a:off x="8296639" y="3962125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矩形: 圆角 404">
              <a:extLst>
                <a:ext uri="{FF2B5EF4-FFF2-40B4-BE49-F238E27FC236}">
                  <a16:creationId xmlns:a16="http://schemas.microsoft.com/office/drawing/2014/main" id="{7304B6E8-82AC-2A39-D2BD-D101E78AA4C7}"/>
                </a:ext>
              </a:extLst>
            </p:cNvPr>
            <p:cNvSpPr/>
            <p:nvPr/>
          </p:nvSpPr>
          <p:spPr>
            <a:xfrm>
              <a:off x="8536016" y="3962125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矩形: 圆角 405">
              <a:extLst>
                <a:ext uri="{FF2B5EF4-FFF2-40B4-BE49-F238E27FC236}">
                  <a16:creationId xmlns:a16="http://schemas.microsoft.com/office/drawing/2014/main" id="{1039F900-1451-ECCF-BE7E-1AEEEBD2037F}"/>
                </a:ext>
              </a:extLst>
            </p:cNvPr>
            <p:cNvSpPr/>
            <p:nvPr/>
          </p:nvSpPr>
          <p:spPr>
            <a:xfrm>
              <a:off x="8052528" y="3967360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矩形: 圆角 406">
              <a:extLst>
                <a:ext uri="{FF2B5EF4-FFF2-40B4-BE49-F238E27FC236}">
                  <a16:creationId xmlns:a16="http://schemas.microsoft.com/office/drawing/2014/main" id="{50A09BCD-31B5-3BB7-F461-25B1D6CCCCEB}"/>
                </a:ext>
              </a:extLst>
            </p:cNvPr>
            <p:cNvSpPr/>
            <p:nvPr/>
          </p:nvSpPr>
          <p:spPr>
            <a:xfrm>
              <a:off x="8883736" y="3958295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8" name="矩形: 圆角 407">
              <a:extLst>
                <a:ext uri="{FF2B5EF4-FFF2-40B4-BE49-F238E27FC236}">
                  <a16:creationId xmlns:a16="http://schemas.microsoft.com/office/drawing/2014/main" id="{431B3BB3-1C38-5FB3-79D8-2D6D50235600}"/>
                </a:ext>
              </a:extLst>
            </p:cNvPr>
            <p:cNvSpPr/>
            <p:nvPr/>
          </p:nvSpPr>
          <p:spPr>
            <a:xfrm>
              <a:off x="9130582" y="3954427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9" name="矩形: 圆角 408">
              <a:extLst>
                <a:ext uri="{FF2B5EF4-FFF2-40B4-BE49-F238E27FC236}">
                  <a16:creationId xmlns:a16="http://schemas.microsoft.com/office/drawing/2014/main" id="{3938D816-7539-94FA-924F-9745852A5435}"/>
                </a:ext>
              </a:extLst>
            </p:cNvPr>
            <p:cNvSpPr/>
            <p:nvPr/>
          </p:nvSpPr>
          <p:spPr>
            <a:xfrm>
              <a:off x="9382620" y="3954221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0" name="矩形: 圆角 409">
              <a:extLst>
                <a:ext uri="{FF2B5EF4-FFF2-40B4-BE49-F238E27FC236}">
                  <a16:creationId xmlns:a16="http://schemas.microsoft.com/office/drawing/2014/main" id="{C0BDD854-F2F2-6AF2-B05C-9C0B2AD1FED9}"/>
                </a:ext>
              </a:extLst>
            </p:cNvPr>
            <p:cNvSpPr/>
            <p:nvPr/>
          </p:nvSpPr>
          <p:spPr>
            <a:xfrm>
              <a:off x="8279534" y="571878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" name="矩形: 圆角 410">
              <a:extLst>
                <a:ext uri="{FF2B5EF4-FFF2-40B4-BE49-F238E27FC236}">
                  <a16:creationId xmlns:a16="http://schemas.microsoft.com/office/drawing/2014/main" id="{DAA4A168-6CA0-EE57-3720-715246BE0677}"/>
                </a:ext>
              </a:extLst>
            </p:cNvPr>
            <p:cNvSpPr/>
            <p:nvPr/>
          </p:nvSpPr>
          <p:spPr>
            <a:xfrm>
              <a:off x="8518911" y="571878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矩形: 圆角 411">
              <a:extLst>
                <a:ext uri="{FF2B5EF4-FFF2-40B4-BE49-F238E27FC236}">
                  <a16:creationId xmlns:a16="http://schemas.microsoft.com/office/drawing/2014/main" id="{E4AC84E2-0B99-3321-5598-8C34ACD5887E}"/>
                </a:ext>
              </a:extLst>
            </p:cNvPr>
            <p:cNvSpPr/>
            <p:nvPr/>
          </p:nvSpPr>
          <p:spPr>
            <a:xfrm>
              <a:off x="8035423" y="577113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矩形: 圆角 412">
              <a:extLst>
                <a:ext uri="{FF2B5EF4-FFF2-40B4-BE49-F238E27FC236}">
                  <a16:creationId xmlns:a16="http://schemas.microsoft.com/office/drawing/2014/main" id="{03C56575-6D0D-8F46-E601-713C6EB369F9}"/>
                </a:ext>
              </a:extLst>
            </p:cNvPr>
            <p:cNvSpPr/>
            <p:nvPr/>
          </p:nvSpPr>
          <p:spPr>
            <a:xfrm>
              <a:off x="8866631" y="568049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" name="矩形: 圆角 413">
              <a:extLst>
                <a:ext uri="{FF2B5EF4-FFF2-40B4-BE49-F238E27FC236}">
                  <a16:creationId xmlns:a16="http://schemas.microsoft.com/office/drawing/2014/main" id="{65F1FA02-52DE-E235-6334-29442148BF92}"/>
                </a:ext>
              </a:extLst>
            </p:cNvPr>
            <p:cNvSpPr/>
            <p:nvPr/>
          </p:nvSpPr>
          <p:spPr>
            <a:xfrm>
              <a:off x="9113477" y="564180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" name="矩形: 圆角 414">
              <a:extLst>
                <a:ext uri="{FF2B5EF4-FFF2-40B4-BE49-F238E27FC236}">
                  <a16:creationId xmlns:a16="http://schemas.microsoft.com/office/drawing/2014/main" id="{EE5218BA-7B1D-E613-306B-D9418C3E7C03}"/>
                </a:ext>
              </a:extLst>
            </p:cNvPr>
            <p:cNvSpPr/>
            <p:nvPr/>
          </p:nvSpPr>
          <p:spPr>
            <a:xfrm>
              <a:off x="9365515" y="563974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6" name="矩形: 圆角 415">
            <a:extLst>
              <a:ext uri="{FF2B5EF4-FFF2-40B4-BE49-F238E27FC236}">
                <a16:creationId xmlns:a16="http://schemas.microsoft.com/office/drawing/2014/main" id="{7577115A-B5A4-A58B-6D8D-6A4BB11420B4}"/>
              </a:ext>
            </a:extLst>
          </p:cNvPr>
          <p:cNvSpPr/>
          <p:nvPr/>
        </p:nvSpPr>
        <p:spPr>
          <a:xfrm>
            <a:off x="5704919" y="1320371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17" name="矩形: 圆角 416">
            <a:extLst>
              <a:ext uri="{FF2B5EF4-FFF2-40B4-BE49-F238E27FC236}">
                <a16:creationId xmlns:a16="http://schemas.microsoft.com/office/drawing/2014/main" id="{2D7F3E0C-5571-141F-167D-EDBD117734A7}"/>
              </a:ext>
            </a:extLst>
          </p:cNvPr>
          <p:cNvSpPr/>
          <p:nvPr/>
        </p:nvSpPr>
        <p:spPr>
          <a:xfrm>
            <a:off x="4735792" y="1320371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8" name="文本框 417">
            <a:extLst>
              <a:ext uri="{FF2B5EF4-FFF2-40B4-BE49-F238E27FC236}">
                <a16:creationId xmlns:a16="http://schemas.microsoft.com/office/drawing/2014/main" id="{19ECE84C-7DFA-A274-A39B-483EFA1CAD0B}"/>
              </a:ext>
            </a:extLst>
          </p:cNvPr>
          <p:cNvSpPr txBox="1"/>
          <p:nvPr/>
        </p:nvSpPr>
        <p:spPr>
          <a:xfrm>
            <a:off x="5806076" y="1212642"/>
            <a:ext cx="88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" name="文本框 418">
            <a:extLst>
              <a:ext uri="{FF2B5EF4-FFF2-40B4-BE49-F238E27FC236}">
                <a16:creationId xmlns:a16="http://schemas.microsoft.com/office/drawing/2014/main" id="{1375D372-3083-DB45-8590-864F75FA9D91}"/>
              </a:ext>
            </a:extLst>
          </p:cNvPr>
          <p:cNvSpPr txBox="1"/>
          <p:nvPr/>
        </p:nvSpPr>
        <p:spPr>
          <a:xfrm>
            <a:off x="4815509" y="1212641"/>
            <a:ext cx="88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CLS Token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0" name="文本框 419">
            <a:extLst>
              <a:ext uri="{FF2B5EF4-FFF2-40B4-BE49-F238E27FC236}">
                <a16:creationId xmlns:a16="http://schemas.microsoft.com/office/drawing/2014/main" id="{5B0BD270-8485-3A35-D835-97195022C40C}"/>
              </a:ext>
            </a:extLst>
          </p:cNvPr>
          <p:cNvSpPr txBox="1"/>
          <p:nvPr/>
        </p:nvSpPr>
        <p:spPr>
          <a:xfrm>
            <a:off x="5821951" y="749187"/>
            <a:ext cx="83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Head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1" name="矩形: 圆角 420">
            <a:extLst>
              <a:ext uri="{FF2B5EF4-FFF2-40B4-BE49-F238E27FC236}">
                <a16:creationId xmlns:a16="http://schemas.microsoft.com/office/drawing/2014/main" id="{7406FD18-86F8-3E41-C93E-0E544ADE31D0}"/>
              </a:ext>
            </a:extLst>
          </p:cNvPr>
          <p:cNvSpPr/>
          <p:nvPr/>
        </p:nvSpPr>
        <p:spPr>
          <a:xfrm>
            <a:off x="4739848" y="870327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2" name="文本框 421">
            <a:extLst>
              <a:ext uri="{FF2B5EF4-FFF2-40B4-BE49-F238E27FC236}">
                <a16:creationId xmlns:a16="http://schemas.microsoft.com/office/drawing/2014/main" id="{58CEAF5A-8D53-B311-A8BE-455C5B65944A}"/>
              </a:ext>
            </a:extLst>
          </p:cNvPr>
          <p:cNvSpPr txBox="1"/>
          <p:nvPr/>
        </p:nvSpPr>
        <p:spPr>
          <a:xfrm>
            <a:off x="4898347" y="770257"/>
            <a:ext cx="66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3" name="矩形 422">
            <a:extLst>
              <a:ext uri="{FF2B5EF4-FFF2-40B4-BE49-F238E27FC236}">
                <a16:creationId xmlns:a16="http://schemas.microsoft.com/office/drawing/2014/main" id="{6A7EA26F-4432-420B-C26A-5AE237008302}"/>
              </a:ext>
            </a:extLst>
          </p:cNvPr>
          <p:cNvSpPr/>
          <p:nvPr/>
        </p:nvSpPr>
        <p:spPr>
          <a:xfrm>
            <a:off x="4671601" y="767546"/>
            <a:ext cx="1976907" cy="943834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4" name="梯形 423">
            <a:extLst>
              <a:ext uri="{FF2B5EF4-FFF2-40B4-BE49-F238E27FC236}">
                <a16:creationId xmlns:a16="http://schemas.microsoft.com/office/drawing/2014/main" id="{1D3F7F45-CE4B-1069-2A9F-510475D3F91C}"/>
              </a:ext>
            </a:extLst>
          </p:cNvPr>
          <p:cNvSpPr/>
          <p:nvPr/>
        </p:nvSpPr>
        <p:spPr>
          <a:xfrm>
            <a:off x="5623348" y="921776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5" name="图片 424">
            <a:extLst>
              <a:ext uri="{FF2B5EF4-FFF2-40B4-BE49-F238E27FC236}">
                <a16:creationId xmlns:a16="http://schemas.microsoft.com/office/drawing/2014/main" id="{A5D15BE4-ECB4-A750-E3DB-877305C9F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477" y="4082370"/>
            <a:ext cx="353438" cy="353437"/>
          </a:xfrm>
          <a:prstGeom prst="rect">
            <a:avLst/>
          </a:prstGeom>
        </p:spPr>
      </p:pic>
      <p:sp>
        <p:nvSpPr>
          <p:cNvPr id="426" name="矩形: 圆角 425">
            <a:extLst>
              <a:ext uri="{FF2B5EF4-FFF2-40B4-BE49-F238E27FC236}">
                <a16:creationId xmlns:a16="http://schemas.microsoft.com/office/drawing/2014/main" id="{CA72F1CD-6FCC-E6CF-1D74-786E720E7402}"/>
              </a:ext>
            </a:extLst>
          </p:cNvPr>
          <p:cNvSpPr/>
          <p:nvPr/>
        </p:nvSpPr>
        <p:spPr>
          <a:xfrm>
            <a:off x="5390865" y="310451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7" name="直接箭头连接符 426">
            <a:extLst>
              <a:ext uri="{FF2B5EF4-FFF2-40B4-BE49-F238E27FC236}">
                <a16:creationId xmlns:a16="http://schemas.microsoft.com/office/drawing/2014/main" id="{214A0CD2-4305-3822-DE4A-D8EA4DE3DB55}"/>
              </a:ext>
            </a:extLst>
          </p:cNvPr>
          <p:cNvCxnSpPr>
            <a:cxnSpLocks/>
          </p:cNvCxnSpPr>
          <p:nvPr/>
        </p:nvCxnSpPr>
        <p:spPr>
          <a:xfrm flipV="1">
            <a:off x="5603584" y="2897523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矩形: 圆角 427">
            <a:extLst>
              <a:ext uri="{FF2B5EF4-FFF2-40B4-BE49-F238E27FC236}">
                <a16:creationId xmlns:a16="http://schemas.microsoft.com/office/drawing/2014/main" id="{CAD4BE49-9FFA-6477-CAFE-82C05E7CE303}"/>
              </a:ext>
            </a:extLst>
          </p:cNvPr>
          <p:cNvSpPr/>
          <p:nvPr/>
        </p:nvSpPr>
        <p:spPr>
          <a:xfrm>
            <a:off x="5532681" y="310451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9" name="直接箭头连接符 428">
            <a:extLst>
              <a:ext uri="{FF2B5EF4-FFF2-40B4-BE49-F238E27FC236}">
                <a16:creationId xmlns:a16="http://schemas.microsoft.com/office/drawing/2014/main" id="{44E1BFD6-2B4E-EFB0-8F50-5966405C7907}"/>
              </a:ext>
            </a:extLst>
          </p:cNvPr>
          <p:cNvCxnSpPr>
            <a:cxnSpLocks/>
          </p:cNvCxnSpPr>
          <p:nvPr/>
        </p:nvCxnSpPr>
        <p:spPr>
          <a:xfrm flipV="1">
            <a:off x="5603016" y="2219724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>
            <a:extLst>
              <a:ext uri="{FF2B5EF4-FFF2-40B4-BE49-F238E27FC236}">
                <a16:creationId xmlns:a16="http://schemas.microsoft.com/office/drawing/2014/main" id="{639CB271-B659-3BA5-C3B0-9742EFB47D64}"/>
              </a:ext>
            </a:extLst>
          </p:cNvPr>
          <p:cNvCxnSpPr>
            <a:cxnSpLocks/>
          </p:cNvCxnSpPr>
          <p:nvPr/>
        </p:nvCxnSpPr>
        <p:spPr>
          <a:xfrm flipH="1" flipV="1">
            <a:off x="5606071" y="3794014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>
            <a:extLst>
              <a:ext uri="{FF2B5EF4-FFF2-40B4-BE49-F238E27FC236}">
                <a16:creationId xmlns:a16="http://schemas.microsoft.com/office/drawing/2014/main" id="{520D04C2-DAA6-ECB1-156A-815EF0716A50}"/>
              </a:ext>
            </a:extLst>
          </p:cNvPr>
          <p:cNvCxnSpPr>
            <a:cxnSpLocks/>
          </p:cNvCxnSpPr>
          <p:nvPr/>
        </p:nvCxnSpPr>
        <p:spPr>
          <a:xfrm flipV="1">
            <a:off x="5603016" y="3372387"/>
            <a:ext cx="0" cy="1390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2" name="箭头: 右 431">
            <a:extLst>
              <a:ext uri="{FF2B5EF4-FFF2-40B4-BE49-F238E27FC236}">
                <a16:creationId xmlns:a16="http://schemas.microsoft.com/office/drawing/2014/main" id="{A3A8D20D-1D7A-2121-FCE4-972CBAA15B66}"/>
              </a:ext>
            </a:extLst>
          </p:cNvPr>
          <p:cNvSpPr/>
          <p:nvPr/>
        </p:nvSpPr>
        <p:spPr>
          <a:xfrm rot="10800000">
            <a:off x="6646457" y="1940446"/>
            <a:ext cx="361701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3" name="直接连接符 432">
            <a:extLst>
              <a:ext uri="{FF2B5EF4-FFF2-40B4-BE49-F238E27FC236}">
                <a16:creationId xmlns:a16="http://schemas.microsoft.com/office/drawing/2014/main" id="{5962CC0F-FCD7-5C8E-9050-73FF8C3D89FF}"/>
              </a:ext>
            </a:extLst>
          </p:cNvPr>
          <p:cNvCxnSpPr>
            <a:cxnSpLocks/>
          </p:cNvCxnSpPr>
          <p:nvPr/>
        </p:nvCxnSpPr>
        <p:spPr>
          <a:xfrm>
            <a:off x="2484060" y="702082"/>
            <a:ext cx="0" cy="4374942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矩形: 剪去对角 433">
            <a:extLst>
              <a:ext uri="{FF2B5EF4-FFF2-40B4-BE49-F238E27FC236}">
                <a16:creationId xmlns:a16="http://schemas.microsoft.com/office/drawing/2014/main" id="{1167CBCB-06A5-8F56-07DD-53A6DFD5059E}"/>
              </a:ext>
            </a:extLst>
          </p:cNvPr>
          <p:cNvSpPr/>
          <p:nvPr/>
        </p:nvSpPr>
        <p:spPr>
          <a:xfrm rot="10800000">
            <a:off x="179514" y="703552"/>
            <a:ext cx="11832971" cy="4374942"/>
          </a:xfrm>
          <a:prstGeom prst="snip2DiagRect">
            <a:avLst>
              <a:gd name="adj1" fmla="val 18368"/>
              <a:gd name="adj2" fmla="val 0"/>
            </a:avLst>
          </a:prstGeom>
          <a:noFill/>
          <a:ln w="1905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5" name="直接箭头连接符 434">
            <a:extLst>
              <a:ext uri="{FF2B5EF4-FFF2-40B4-BE49-F238E27FC236}">
                <a16:creationId xmlns:a16="http://schemas.microsoft.com/office/drawing/2014/main" id="{89A89BCA-07F8-29AB-5C6B-634A4C0A0047}"/>
              </a:ext>
            </a:extLst>
          </p:cNvPr>
          <p:cNvCxnSpPr>
            <a:cxnSpLocks/>
          </p:cNvCxnSpPr>
          <p:nvPr/>
        </p:nvCxnSpPr>
        <p:spPr>
          <a:xfrm>
            <a:off x="524959" y="3144104"/>
            <a:ext cx="18110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直接箭头连接符 435">
            <a:extLst>
              <a:ext uri="{FF2B5EF4-FFF2-40B4-BE49-F238E27FC236}">
                <a16:creationId xmlns:a16="http://schemas.microsoft.com/office/drawing/2014/main" id="{C73FE2CB-A79E-9B04-736A-60BD00926B32}"/>
              </a:ext>
            </a:extLst>
          </p:cNvPr>
          <p:cNvCxnSpPr>
            <a:cxnSpLocks/>
          </p:cNvCxnSpPr>
          <p:nvPr/>
        </p:nvCxnSpPr>
        <p:spPr>
          <a:xfrm flipV="1">
            <a:off x="719342" y="1519634"/>
            <a:ext cx="0" cy="18188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矩形 436">
            <a:extLst>
              <a:ext uri="{FF2B5EF4-FFF2-40B4-BE49-F238E27FC236}">
                <a16:creationId xmlns:a16="http://schemas.microsoft.com/office/drawing/2014/main" id="{E859E60E-11DC-364C-1989-6524AB340732}"/>
              </a:ext>
            </a:extLst>
          </p:cNvPr>
          <p:cNvSpPr/>
          <p:nvPr/>
        </p:nvSpPr>
        <p:spPr>
          <a:xfrm>
            <a:off x="740145" y="1817821"/>
            <a:ext cx="1306972" cy="1306973"/>
          </a:xfrm>
          <a:prstGeom prst="rect">
            <a:avLst/>
          </a:prstGeom>
          <a:gradFill flip="none" rotWithShape="1">
            <a:gsLst>
              <a:gs pos="100000">
                <a:srgbClr val="870102">
                  <a:lumMod val="100000"/>
                </a:srgbClr>
              </a:gs>
              <a:gs pos="78000">
                <a:srgbClr val="E10001"/>
              </a:gs>
              <a:gs pos="36000">
                <a:srgbClr val="02BDFE"/>
              </a:gs>
              <a:gs pos="0">
                <a:srgbClr val="0013F7"/>
              </a:gs>
              <a:gs pos="44000">
                <a:srgbClr val="2DFFD2"/>
              </a:gs>
              <a:gs pos="56000">
                <a:srgbClr val="8DFF73"/>
              </a:gs>
              <a:gs pos="66000">
                <a:srgbClr val="FFF102"/>
              </a:gs>
              <a:gs pos="70000">
                <a:srgbClr val="FFB001"/>
              </a:gs>
              <a:gs pos="74000">
                <a:srgbClr val="FF480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8" name="文本框 437">
            <a:extLst>
              <a:ext uri="{FF2B5EF4-FFF2-40B4-BE49-F238E27FC236}">
                <a16:creationId xmlns:a16="http://schemas.microsoft.com/office/drawing/2014/main" id="{1C7B11CA-D024-440E-6A64-9880E7C8F795}"/>
              </a:ext>
            </a:extLst>
          </p:cNvPr>
          <p:cNvSpPr txBox="1"/>
          <p:nvPr/>
        </p:nvSpPr>
        <p:spPr>
          <a:xfrm>
            <a:off x="1122648" y="3156458"/>
            <a:ext cx="1350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(Time Moment)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9" name="文本框 438">
            <a:extLst>
              <a:ext uri="{FF2B5EF4-FFF2-40B4-BE49-F238E27FC236}">
                <a16:creationId xmlns:a16="http://schemas.microsoft.com/office/drawing/2014/main" id="{4333E575-4E49-552C-A419-190C72862D3D}"/>
              </a:ext>
            </a:extLst>
          </p:cNvPr>
          <p:cNvSpPr txBox="1"/>
          <p:nvPr/>
        </p:nvSpPr>
        <p:spPr>
          <a:xfrm rot="16200000">
            <a:off x="-201809" y="2101988"/>
            <a:ext cx="127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(Time Interval)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" name="矩形 439">
            <a:extLst>
              <a:ext uri="{FF2B5EF4-FFF2-40B4-BE49-F238E27FC236}">
                <a16:creationId xmlns:a16="http://schemas.microsoft.com/office/drawing/2014/main" id="{CBE53F48-E969-68F3-6959-80A4FA7E2F96}"/>
              </a:ext>
            </a:extLst>
          </p:cNvPr>
          <p:cNvSpPr/>
          <p:nvPr/>
        </p:nvSpPr>
        <p:spPr>
          <a:xfrm>
            <a:off x="741175" y="1817807"/>
            <a:ext cx="1306972" cy="1306973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1" name="文本框 440">
            <a:extLst>
              <a:ext uri="{FF2B5EF4-FFF2-40B4-BE49-F238E27FC236}">
                <a16:creationId xmlns:a16="http://schemas.microsoft.com/office/drawing/2014/main" id="{FE594A7A-663F-977E-9A88-F43427493ED7}"/>
              </a:ext>
            </a:extLst>
          </p:cNvPr>
          <p:cNvSpPr txBox="1"/>
          <p:nvPr/>
        </p:nvSpPr>
        <p:spPr>
          <a:xfrm>
            <a:off x="719342" y="3994564"/>
            <a:ext cx="1327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weight</a:t>
            </a:r>
          </a:p>
        </p:txBody>
      </p:sp>
      <p:grpSp>
        <p:nvGrpSpPr>
          <p:cNvPr id="442" name="组合 441">
            <a:extLst>
              <a:ext uri="{FF2B5EF4-FFF2-40B4-BE49-F238E27FC236}">
                <a16:creationId xmlns:a16="http://schemas.microsoft.com/office/drawing/2014/main" id="{37D2AE24-10AE-9276-DA12-36A3ACAF8A3F}"/>
              </a:ext>
            </a:extLst>
          </p:cNvPr>
          <p:cNvGrpSpPr/>
          <p:nvPr/>
        </p:nvGrpSpPr>
        <p:grpSpPr>
          <a:xfrm rot="5400000">
            <a:off x="1302120" y="3313848"/>
            <a:ext cx="233220" cy="1217022"/>
            <a:chOff x="2945950" y="719153"/>
            <a:chExt cx="233220" cy="1229554"/>
          </a:xfrm>
        </p:grpSpPr>
        <p:sp>
          <p:nvSpPr>
            <p:cNvPr id="443" name="箭头: 上 442">
              <a:extLst>
                <a:ext uri="{FF2B5EF4-FFF2-40B4-BE49-F238E27FC236}">
                  <a16:creationId xmlns:a16="http://schemas.microsoft.com/office/drawing/2014/main" id="{28FD6D3D-768A-95A7-F7CA-252B81E5ED11}"/>
                </a:ext>
              </a:extLst>
            </p:cNvPr>
            <p:cNvSpPr/>
            <p:nvPr/>
          </p:nvSpPr>
          <p:spPr>
            <a:xfrm>
              <a:off x="2945950" y="719153"/>
              <a:ext cx="233220" cy="1229554"/>
            </a:xfrm>
            <a:prstGeom prst="upArrow">
              <a:avLst>
                <a:gd name="adj1" fmla="val 50000"/>
                <a:gd name="adj2" fmla="val 93564"/>
              </a:avLst>
            </a:prstGeom>
            <a:gradFill flip="none" rotWithShape="1">
              <a:gsLst>
                <a:gs pos="100000">
                  <a:srgbClr val="870102"/>
                </a:gs>
                <a:gs pos="79000">
                  <a:srgbClr val="E10001"/>
                </a:gs>
                <a:gs pos="22000">
                  <a:srgbClr val="02BDFE"/>
                </a:gs>
                <a:gs pos="0">
                  <a:srgbClr val="0013F7"/>
                </a:gs>
                <a:gs pos="30000">
                  <a:srgbClr val="2DFFD2"/>
                </a:gs>
                <a:gs pos="46000">
                  <a:srgbClr val="8DFF73"/>
                </a:gs>
                <a:gs pos="54000">
                  <a:srgbClr val="FFF102"/>
                </a:gs>
                <a:gs pos="61000">
                  <a:srgbClr val="FFB001"/>
                </a:gs>
                <a:gs pos="69000">
                  <a:srgbClr val="FF4801"/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箭头: 上 443">
              <a:extLst>
                <a:ext uri="{FF2B5EF4-FFF2-40B4-BE49-F238E27FC236}">
                  <a16:creationId xmlns:a16="http://schemas.microsoft.com/office/drawing/2014/main" id="{E3F4F69F-B941-E75C-09A5-44CDE3CBA9CE}"/>
                </a:ext>
              </a:extLst>
            </p:cNvPr>
            <p:cNvSpPr/>
            <p:nvPr/>
          </p:nvSpPr>
          <p:spPr>
            <a:xfrm>
              <a:off x="2945950" y="719153"/>
              <a:ext cx="233220" cy="1229554"/>
            </a:xfrm>
            <a:prstGeom prst="upArrow">
              <a:avLst>
                <a:gd name="adj1" fmla="val 50000"/>
                <a:gd name="adj2" fmla="val 93564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45" name="直接连接符 444">
            <a:extLst>
              <a:ext uri="{FF2B5EF4-FFF2-40B4-BE49-F238E27FC236}">
                <a16:creationId xmlns:a16="http://schemas.microsoft.com/office/drawing/2014/main" id="{565859FF-0AFB-9565-F7AD-F67F7C2171F2}"/>
              </a:ext>
            </a:extLst>
          </p:cNvPr>
          <p:cNvCxnSpPr>
            <a:cxnSpLocks/>
            <a:endCxn id="449" idx="6"/>
          </p:cNvCxnSpPr>
          <p:nvPr/>
        </p:nvCxnSpPr>
        <p:spPr>
          <a:xfrm>
            <a:off x="735076" y="2014983"/>
            <a:ext cx="93133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直接连接符 445">
            <a:extLst>
              <a:ext uri="{FF2B5EF4-FFF2-40B4-BE49-F238E27FC236}">
                <a16:creationId xmlns:a16="http://schemas.microsoft.com/office/drawing/2014/main" id="{6F3C4CE9-E3CC-6305-B720-0068E36C9148}"/>
              </a:ext>
            </a:extLst>
          </p:cNvPr>
          <p:cNvCxnSpPr>
            <a:cxnSpLocks/>
            <a:endCxn id="448" idx="4"/>
          </p:cNvCxnSpPr>
          <p:nvPr/>
        </p:nvCxnSpPr>
        <p:spPr>
          <a:xfrm flipV="1">
            <a:off x="1030230" y="2085186"/>
            <a:ext cx="0" cy="103556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椭圆 446">
            <a:extLst>
              <a:ext uri="{FF2B5EF4-FFF2-40B4-BE49-F238E27FC236}">
                <a16:creationId xmlns:a16="http://schemas.microsoft.com/office/drawing/2014/main" id="{F9C56DB9-19AB-ADB2-14AE-5CF708E55B04}"/>
              </a:ext>
            </a:extLst>
          </p:cNvPr>
          <p:cNvSpPr/>
          <p:nvPr/>
        </p:nvSpPr>
        <p:spPr>
          <a:xfrm>
            <a:off x="960027" y="2870392"/>
            <a:ext cx="140406" cy="140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8" name="椭圆 447">
            <a:extLst>
              <a:ext uri="{FF2B5EF4-FFF2-40B4-BE49-F238E27FC236}">
                <a16:creationId xmlns:a16="http://schemas.microsoft.com/office/drawing/2014/main" id="{249D0D83-2879-3090-2DCF-B2C74085472F}"/>
              </a:ext>
            </a:extLst>
          </p:cNvPr>
          <p:cNvSpPr/>
          <p:nvPr/>
        </p:nvSpPr>
        <p:spPr>
          <a:xfrm>
            <a:off x="960027" y="1944780"/>
            <a:ext cx="140406" cy="140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9" name="椭圆 448">
            <a:extLst>
              <a:ext uri="{FF2B5EF4-FFF2-40B4-BE49-F238E27FC236}">
                <a16:creationId xmlns:a16="http://schemas.microsoft.com/office/drawing/2014/main" id="{C0C2D4AA-572B-FB23-897C-708A1106A36B}"/>
              </a:ext>
            </a:extLst>
          </p:cNvPr>
          <p:cNvSpPr/>
          <p:nvPr/>
        </p:nvSpPr>
        <p:spPr>
          <a:xfrm>
            <a:off x="1526003" y="1944780"/>
            <a:ext cx="140406" cy="140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0" name="直接连接符 449">
            <a:extLst>
              <a:ext uri="{FF2B5EF4-FFF2-40B4-BE49-F238E27FC236}">
                <a16:creationId xmlns:a16="http://schemas.microsoft.com/office/drawing/2014/main" id="{059E3AAA-83B7-4452-04C4-C4ED4FD566D8}"/>
              </a:ext>
            </a:extLst>
          </p:cNvPr>
          <p:cNvCxnSpPr>
            <a:cxnSpLocks/>
          </p:cNvCxnSpPr>
          <p:nvPr/>
        </p:nvCxnSpPr>
        <p:spPr>
          <a:xfrm flipV="1">
            <a:off x="829213" y="3020128"/>
            <a:ext cx="166435" cy="43660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文本框 450">
            <a:extLst>
              <a:ext uri="{FF2B5EF4-FFF2-40B4-BE49-F238E27FC236}">
                <a16:creationId xmlns:a16="http://schemas.microsoft.com/office/drawing/2014/main" id="{FB2F3806-D3E6-7993-0286-9A5E65751BDF}"/>
              </a:ext>
            </a:extLst>
          </p:cNvPr>
          <p:cNvSpPr txBox="1"/>
          <p:nvPr/>
        </p:nvSpPr>
        <p:spPr>
          <a:xfrm>
            <a:off x="454701" y="3405612"/>
            <a:ext cx="721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Task1</a:t>
            </a:r>
          </a:p>
        </p:txBody>
      </p:sp>
      <p:sp>
        <p:nvSpPr>
          <p:cNvPr id="452" name="文本框 451">
            <a:extLst>
              <a:ext uri="{FF2B5EF4-FFF2-40B4-BE49-F238E27FC236}">
                <a16:creationId xmlns:a16="http://schemas.microsoft.com/office/drawing/2014/main" id="{BE192C65-1177-86AF-D373-F04BB15709EE}"/>
              </a:ext>
            </a:extLst>
          </p:cNvPr>
          <p:cNvSpPr txBox="1"/>
          <p:nvPr/>
        </p:nvSpPr>
        <p:spPr>
          <a:xfrm>
            <a:off x="813382" y="1185951"/>
            <a:ext cx="721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Task2</a:t>
            </a:r>
          </a:p>
        </p:txBody>
      </p:sp>
      <p:sp>
        <p:nvSpPr>
          <p:cNvPr id="453" name="文本框 452">
            <a:extLst>
              <a:ext uri="{FF2B5EF4-FFF2-40B4-BE49-F238E27FC236}">
                <a16:creationId xmlns:a16="http://schemas.microsoft.com/office/drawing/2014/main" id="{4E886B8A-1252-51ED-1888-AD25035D1432}"/>
              </a:ext>
            </a:extLst>
          </p:cNvPr>
          <p:cNvSpPr txBox="1"/>
          <p:nvPr/>
        </p:nvSpPr>
        <p:spPr>
          <a:xfrm>
            <a:off x="1491574" y="1192793"/>
            <a:ext cx="721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Task3</a:t>
            </a:r>
          </a:p>
        </p:txBody>
      </p:sp>
      <p:sp>
        <p:nvSpPr>
          <p:cNvPr id="454" name="箭头: 右 453">
            <a:extLst>
              <a:ext uri="{FF2B5EF4-FFF2-40B4-BE49-F238E27FC236}">
                <a16:creationId xmlns:a16="http://schemas.microsoft.com/office/drawing/2014/main" id="{A9613C08-861D-040C-5A98-9F67C6127CC7}"/>
              </a:ext>
            </a:extLst>
          </p:cNvPr>
          <p:cNvSpPr/>
          <p:nvPr/>
        </p:nvSpPr>
        <p:spPr>
          <a:xfrm>
            <a:off x="2348922" y="935418"/>
            <a:ext cx="446308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5" name="直接连接符 454">
            <a:extLst>
              <a:ext uri="{FF2B5EF4-FFF2-40B4-BE49-F238E27FC236}">
                <a16:creationId xmlns:a16="http://schemas.microsoft.com/office/drawing/2014/main" id="{0DD0162B-15FF-445D-3489-D8F739C50928}"/>
              </a:ext>
            </a:extLst>
          </p:cNvPr>
          <p:cNvCxnSpPr>
            <a:cxnSpLocks/>
          </p:cNvCxnSpPr>
          <p:nvPr/>
        </p:nvCxnSpPr>
        <p:spPr>
          <a:xfrm flipV="1">
            <a:off x="1060307" y="1486317"/>
            <a:ext cx="156303" cy="45413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接连接符 455">
            <a:extLst>
              <a:ext uri="{FF2B5EF4-FFF2-40B4-BE49-F238E27FC236}">
                <a16:creationId xmlns:a16="http://schemas.microsoft.com/office/drawing/2014/main" id="{FC8931C7-3067-FAA3-4163-A48992B5F48A}"/>
              </a:ext>
            </a:extLst>
          </p:cNvPr>
          <p:cNvCxnSpPr>
            <a:cxnSpLocks/>
          </p:cNvCxnSpPr>
          <p:nvPr/>
        </p:nvCxnSpPr>
        <p:spPr>
          <a:xfrm flipV="1">
            <a:off x="1627314" y="1486317"/>
            <a:ext cx="156303" cy="45413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箭头: 右 456">
            <a:extLst>
              <a:ext uri="{FF2B5EF4-FFF2-40B4-BE49-F238E27FC236}">
                <a16:creationId xmlns:a16="http://schemas.microsoft.com/office/drawing/2014/main" id="{1AE5F98C-4525-6895-A469-471937D328E0}"/>
              </a:ext>
            </a:extLst>
          </p:cNvPr>
          <p:cNvSpPr/>
          <p:nvPr/>
        </p:nvSpPr>
        <p:spPr>
          <a:xfrm rot="10800000">
            <a:off x="6647000" y="2611773"/>
            <a:ext cx="344716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8" name="矩形 457">
            <a:extLst>
              <a:ext uri="{FF2B5EF4-FFF2-40B4-BE49-F238E27FC236}">
                <a16:creationId xmlns:a16="http://schemas.microsoft.com/office/drawing/2014/main" id="{C58D84EA-392C-6FC3-9340-61D9BA2BAD4A}"/>
              </a:ext>
            </a:extLst>
          </p:cNvPr>
          <p:cNvSpPr/>
          <p:nvPr/>
        </p:nvSpPr>
        <p:spPr>
          <a:xfrm>
            <a:off x="424640" y="4659786"/>
            <a:ext cx="1807430" cy="5601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9" name="文本框 458">
            <a:extLst>
              <a:ext uri="{FF2B5EF4-FFF2-40B4-BE49-F238E27FC236}">
                <a16:creationId xmlns:a16="http://schemas.microsoft.com/office/drawing/2014/main" id="{0282DA82-1E88-DA8E-857A-37AC3687D9E9}"/>
              </a:ext>
            </a:extLst>
          </p:cNvPr>
          <p:cNvSpPr txBox="1"/>
          <p:nvPr/>
        </p:nvSpPr>
        <p:spPr>
          <a:xfrm>
            <a:off x="397087" y="4674314"/>
            <a:ext cx="1782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Dynamic Weighting (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HDW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0" name="矩形 459">
            <a:extLst>
              <a:ext uri="{FF2B5EF4-FFF2-40B4-BE49-F238E27FC236}">
                <a16:creationId xmlns:a16="http://schemas.microsoft.com/office/drawing/2014/main" id="{0564B438-AF24-7D9F-D750-DC7ECBB2F7C9}"/>
              </a:ext>
            </a:extLst>
          </p:cNvPr>
          <p:cNvSpPr/>
          <p:nvPr/>
        </p:nvSpPr>
        <p:spPr>
          <a:xfrm>
            <a:off x="4609580" y="4651688"/>
            <a:ext cx="1807430" cy="5601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1" name="矩形 460">
            <a:extLst>
              <a:ext uri="{FF2B5EF4-FFF2-40B4-BE49-F238E27FC236}">
                <a16:creationId xmlns:a16="http://schemas.microsoft.com/office/drawing/2014/main" id="{5DD07B19-0FA0-13FF-17F2-2B2C5A771281}"/>
              </a:ext>
            </a:extLst>
          </p:cNvPr>
          <p:cNvSpPr/>
          <p:nvPr/>
        </p:nvSpPr>
        <p:spPr>
          <a:xfrm>
            <a:off x="7530398" y="4659786"/>
            <a:ext cx="1807430" cy="5601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2" name="文本框 461">
            <a:extLst>
              <a:ext uri="{FF2B5EF4-FFF2-40B4-BE49-F238E27FC236}">
                <a16:creationId xmlns:a16="http://schemas.microsoft.com/office/drawing/2014/main" id="{FE8110BE-60AF-3196-54F0-B0CAF5BAD742}"/>
              </a:ext>
            </a:extLst>
          </p:cNvPr>
          <p:cNvSpPr txBox="1"/>
          <p:nvPr/>
        </p:nvSpPr>
        <p:spPr>
          <a:xfrm>
            <a:off x="4765716" y="4684233"/>
            <a:ext cx="15405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Multi-Scenario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MS-</a:t>
            </a:r>
            <a:r>
              <a:rPr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3" name="文本框 462">
            <a:extLst>
              <a:ext uri="{FF2B5EF4-FFF2-40B4-BE49-F238E27FC236}">
                <a16:creationId xmlns:a16="http://schemas.microsoft.com/office/drawing/2014/main" id="{0082B52D-DCB4-FF1E-DFDB-06704272DD16}"/>
              </a:ext>
            </a:extLst>
          </p:cNvPr>
          <p:cNvSpPr txBox="1"/>
          <p:nvPr/>
        </p:nvSpPr>
        <p:spPr>
          <a:xfrm>
            <a:off x="7530073" y="4666698"/>
            <a:ext cx="1821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Mixture-of-Attribute- 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Experts (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MoAE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4" name="圆柱体 463">
            <a:extLst>
              <a:ext uri="{FF2B5EF4-FFF2-40B4-BE49-F238E27FC236}">
                <a16:creationId xmlns:a16="http://schemas.microsoft.com/office/drawing/2014/main" id="{43545E54-877E-72CB-DA20-5E6CC2AD9FB8}"/>
              </a:ext>
            </a:extLst>
          </p:cNvPr>
          <p:cNvSpPr/>
          <p:nvPr/>
        </p:nvSpPr>
        <p:spPr>
          <a:xfrm>
            <a:off x="2683221" y="4231864"/>
            <a:ext cx="636348" cy="353437"/>
          </a:xfrm>
          <a:prstGeom prst="can">
            <a:avLst>
              <a:gd name="adj" fmla="val 566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圆柱体 464">
            <a:extLst>
              <a:ext uri="{FF2B5EF4-FFF2-40B4-BE49-F238E27FC236}">
                <a16:creationId xmlns:a16="http://schemas.microsoft.com/office/drawing/2014/main" id="{EB3D09AC-A885-E37A-E58F-B86C886266D3}"/>
              </a:ext>
            </a:extLst>
          </p:cNvPr>
          <p:cNvSpPr/>
          <p:nvPr/>
        </p:nvSpPr>
        <p:spPr>
          <a:xfrm>
            <a:off x="2683221" y="3961023"/>
            <a:ext cx="636348" cy="353437"/>
          </a:xfrm>
          <a:prstGeom prst="can">
            <a:avLst>
              <a:gd name="adj" fmla="val 566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圆柱体 465">
            <a:extLst>
              <a:ext uri="{FF2B5EF4-FFF2-40B4-BE49-F238E27FC236}">
                <a16:creationId xmlns:a16="http://schemas.microsoft.com/office/drawing/2014/main" id="{01D0F26E-EB8C-C552-87FF-A0EA409A0336}"/>
              </a:ext>
            </a:extLst>
          </p:cNvPr>
          <p:cNvSpPr/>
          <p:nvPr/>
        </p:nvSpPr>
        <p:spPr>
          <a:xfrm>
            <a:off x="2683221" y="3690181"/>
            <a:ext cx="636348" cy="353437"/>
          </a:xfrm>
          <a:prstGeom prst="can">
            <a:avLst>
              <a:gd name="adj" fmla="val 566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7" name="直接箭头连接符 466">
            <a:extLst>
              <a:ext uri="{FF2B5EF4-FFF2-40B4-BE49-F238E27FC236}">
                <a16:creationId xmlns:a16="http://schemas.microsoft.com/office/drawing/2014/main" id="{242669E5-ACDE-E32D-0C20-B6A8281A421D}"/>
              </a:ext>
            </a:extLst>
          </p:cNvPr>
          <p:cNvCxnSpPr>
            <a:cxnSpLocks/>
          </p:cNvCxnSpPr>
          <p:nvPr/>
        </p:nvCxnSpPr>
        <p:spPr>
          <a:xfrm>
            <a:off x="3325734" y="4247935"/>
            <a:ext cx="2442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8" name="文本框 467">
            <a:extLst>
              <a:ext uri="{FF2B5EF4-FFF2-40B4-BE49-F238E27FC236}">
                <a16:creationId xmlns:a16="http://schemas.microsoft.com/office/drawing/2014/main" id="{880D7535-10FD-CEA4-09CD-7EEE4043F39E}"/>
              </a:ext>
            </a:extLst>
          </p:cNvPr>
          <p:cNvSpPr txBox="1"/>
          <p:nvPr/>
        </p:nvSpPr>
        <p:spPr>
          <a:xfrm>
            <a:off x="2533077" y="4576451"/>
            <a:ext cx="9403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AT-USTC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cxnSp>
        <p:nvCxnSpPr>
          <p:cNvPr id="469" name="直接箭头连接符 468">
            <a:extLst>
              <a:ext uri="{FF2B5EF4-FFF2-40B4-BE49-F238E27FC236}">
                <a16:creationId xmlns:a16="http://schemas.microsoft.com/office/drawing/2014/main" id="{A2CC968E-CB29-C269-305D-0DC27BB4264A}"/>
              </a:ext>
            </a:extLst>
          </p:cNvPr>
          <p:cNvCxnSpPr>
            <a:cxnSpLocks/>
            <a:stCxn id="480" idx="1"/>
            <a:endCxn id="502" idx="0"/>
          </p:cNvCxnSpPr>
          <p:nvPr/>
        </p:nvCxnSpPr>
        <p:spPr>
          <a:xfrm flipV="1">
            <a:off x="9799824" y="3462771"/>
            <a:ext cx="1155238" cy="387504"/>
          </a:xfrm>
          <a:prstGeom prst="straightConnector1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接箭头连接符 469">
            <a:extLst>
              <a:ext uri="{FF2B5EF4-FFF2-40B4-BE49-F238E27FC236}">
                <a16:creationId xmlns:a16="http://schemas.microsoft.com/office/drawing/2014/main" id="{4FCE714F-FD4C-E94C-1EF2-E20B66EA5DCE}"/>
              </a:ext>
            </a:extLst>
          </p:cNvPr>
          <p:cNvCxnSpPr>
            <a:cxnSpLocks/>
            <a:stCxn id="473" idx="0"/>
            <a:endCxn id="501" idx="3"/>
          </p:cNvCxnSpPr>
          <p:nvPr/>
        </p:nvCxnSpPr>
        <p:spPr>
          <a:xfrm>
            <a:off x="10024580" y="3147026"/>
            <a:ext cx="492354" cy="242676"/>
          </a:xfrm>
          <a:prstGeom prst="straightConnector1">
            <a:avLst/>
          </a:prstGeom>
          <a:ln w="12700" cmpd="sng">
            <a:solidFill>
              <a:schemeClr val="accent4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文本框 470">
            <a:extLst>
              <a:ext uri="{FF2B5EF4-FFF2-40B4-BE49-F238E27FC236}">
                <a16:creationId xmlns:a16="http://schemas.microsoft.com/office/drawing/2014/main" id="{2D924C2F-D7F1-0108-3139-1ABECCA435D4}"/>
              </a:ext>
            </a:extLst>
          </p:cNvPr>
          <p:cNvSpPr txBox="1"/>
          <p:nvPr/>
        </p:nvSpPr>
        <p:spPr>
          <a:xfrm>
            <a:off x="9099259" y="2665570"/>
            <a:ext cx="65158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DT ] </a:t>
            </a:r>
          </a:p>
        </p:txBody>
      </p:sp>
      <p:sp>
        <p:nvSpPr>
          <p:cNvPr id="472" name="椭圆 471">
            <a:extLst>
              <a:ext uri="{FF2B5EF4-FFF2-40B4-BE49-F238E27FC236}">
                <a16:creationId xmlns:a16="http://schemas.microsoft.com/office/drawing/2014/main" id="{1AB37D96-2A9B-059E-7DEA-AEB5918D3306}"/>
              </a:ext>
            </a:extLst>
          </p:cNvPr>
          <p:cNvSpPr/>
          <p:nvPr/>
        </p:nvSpPr>
        <p:spPr>
          <a:xfrm rot="5400000">
            <a:off x="9821355" y="2677823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椭圆 472">
            <a:extLst>
              <a:ext uri="{FF2B5EF4-FFF2-40B4-BE49-F238E27FC236}">
                <a16:creationId xmlns:a16="http://schemas.microsoft.com/office/drawing/2014/main" id="{C9CACDDB-B359-81A5-FA31-582747694C80}"/>
              </a:ext>
            </a:extLst>
          </p:cNvPr>
          <p:cNvSpPr/>
          <p:nvPr/>
        </p:nvSpPr>
        <p:spPr>
          <a:xfrm rot="5400000">
            <a:off x="9821355" y="3045413"/>
            <a:ext cx="203225" cy="20322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椭圆 473">
            <a:extLst>
              <a:ext uri="{FF2B5EF4-FFF2-40B4-BE49-F238E27FC236}">
                <a16:creationId xmlns:a16="http://schemas.microsoft.com/office/drawing/2014/main" id="{0C9D599E-2537-AD80-5FBC-0D6262B8112D}"/>
              </a:ext>
            </a:extLst>
          </p:cNvPr>
          <p:cNvSpPr/>
          <p:nvPr/>
        </p:nvSpPr>
        <p:spPr>
          <a:xfrm rot="5400000">
            <a:off x="9821355" y="3413003"/>
            <a:ext cx="203225" cy="2032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5" name="矩形 474">
            <a:extLst>
              <a:ext uri="{FF2B5EF4-FFF2-40B4-BE49-F238E27FC236}">
                <a16:creationId xmlns:a16="http://schemas.microsoft.com/office/drawing/2014/main" id="{03BE11CB-0A79-54C2-0564-73AE7E764E6B}"/>
              </a:ext>
            </a:extLst>
          </p:cNvPr>
          <p:cNvSpPr/>
          <p:nvPr/>
        </p:nvSpPr>
        <p:spPr>
          <a:xfrm rot="5400000">
            <a:off x="9821355" y="3780593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6" name="矩形 475">
            <a:extLst>
              <a:ext uri="{FF2B5EF4-FFF2-40B4-BE49-F238E27FC236}">
                <a16:creationId xmlns:a16="http://schemas.microsoft.com/office/drawing/2014/main" id="{4BF7BDFE-F989-1E49-8514-C7B1C7CCF808}"/>
              </a:ext>
            </a:extLst>
          </p:cNvPr>
          <p:cNvSpPr/>
          <p:nvPr/>
        </p:nvSpPr>
        <p:spPr>
          <a:xfrm rot="5400000">
            <a:off x="9821355" y="4148183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7" name="椭圆 476">
            <a:extLst>
              <a:ext uri="{FF2B5EF4-FFF2-40B4-BE49-F238E27FC236}">
                <a16:creationId xmlns:a16="http://schemas.microsoft.com/office/drawing/2014/main" id="{5CDE6788-5911-A460-BDB3-EBA3A4ACA9E8}"/>
              </a:ext>
            </a:extLst>
          </p:cNvPr>
          <p:cNvSpPr/>
          <p:nvPr/>
        </p:nvSpPr>
        <p:spPr>
          <a:xfrm rot="5400000">
            <a:off x="9698212" y="2743170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8" name="椭圆 477">
            <a:extLst>
              <a:ext uri="{FF2B5EF4-FFF2-40B4-BE49-F238E27FC236}">
                <a16:creationId xmlns:a16="http://schemas.microsoft.com/office/drawing/2014/main" id="{1D819B9B-B79F-A955-A989-4DEDC4BAD5E1}"/>
              </a:ext>
            </a:extLst>
          </p:cNvPr>
          <p:cNvSpPr/>
          <p:nvPr/>
        </p:nvSpPr>
        <p:spPr>
          <a:xfrm rot="5400000">
            <a:off x="9698212" y="3112205"/>
            <a:ext cx="203225" cy="20322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9" name="椭圆 478">
            <a:extLst>
              <a:ext uri="{FF2B5EF4-FFF2-40B4-BE49-F238E27FC236}">
                <a16:creationId xmlns:a16="http://schemas.microsoft.com/office/drawing/2014/main" id="{0099C63A-249E-561C-4593-651E13B5A66E}"/>
              </a:ext>
            </a:extLst>
          </p:cNvPr>
          <p:cNvSpPr/>
          <p:nvPr/>
        </p:nvSpPr>
        <p:spPr>
          <a:xfrm rot="5400000">
            <a:off x="9698212" y="3481240"/>
            <a:ext cx="203225" cy="2032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0" name="矩形 479">
            <a:extLst>
              <a:ext uri="{FF2B5EF4-FFF2-40B4-BE49-F238E27FC236}">
                <a16:creationId xmlns:a16="http://schemas.microsoft.com/office/drawing/2014/main" id="{DB5E70FF-6D44-8FAB-3843-1F75E9201503}"/>
              </a:ext>
            </a:extLst>
          </p:cNvPr>
          <p:cNvSpPr/>
          <p:nvPr/>
        </p:nvSpPr>
        <p:spPr>
          <a:xfrm rot="5400000">
            <a:off x="9698212" y="3850275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1" name="矩形 480">
            <a:extLst>
              <a:ext uri="{FF2B5EF4-FFF2-40B4-BE49-F238E27FC236}">
                <a16:creationId xmlns:a16="http://schemas.microsoft.com/office/drawing/2014/main" id="{B80836E0-2046-6BEF-E2C1-E803B78272C9}"/>
              </a:ext>
            </a:extLst>
          </p:cNvPr>
          <p:cNvSpPr/>
          <p:nvPr/>
        </p:nvSpPr>
        <p:spPr>
          <a:xfrm rot="5400000">
            <a:off x="9698212" y="4219309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2" name="文本框 481">
            <a:extLst>
              <a:ext uri="{FF2B5EF4-FFF2-40B4-BE49-F238E27FC236}">
                <a16:creationId xmlns:a16="http://schemas.microsoft.com/office/drawing/2014/main" id="{EEFAFC56-7B58-E9B4-64E1-DA89A9F803C6}"/>
              </a:ext>
            </a:extLst>
          </p:cNvPr>
          <p:cNvSpPr txBox="1"/>
          <p:nvPr/>
        </p:nvSpPr>
        <p:spPr>
          <a:xfrm>
            <a:off x="9099259" y="3039731"/>
            <a:ext cx="65158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NT ] </a:t>
            </a:r>
          </a:p>
        </p:txBody>
      </p:sp>
      <p:sp>
        <p:nvSpPr>
          <p:cNvPr id="483" name="文本框 482">
            <a:extLst>
              <a:ext uri="{FF2B5EF4-FFF2-40B4-BE49-F238E27FC236}">
                <a16:creationId xmlns:a16="http://schemas.microsoft.com/office/drawing/2014/main" id="{845D0308-3D14-7E70-6EA1-0239CEDEDC88}"/>
              </a:ext>
            </a:extLst>
          </p:cNvPr>
          <p:cNvSpPr txBox="1"/>
          <p:nvPr/>
        </p:nvSpPr>
        <p:spPr>
          <a:xfrm>
            <a:off x="9099259" y="3413892"/>
            <a:ext cx="65594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AD ] </a:t>
            </a:r>
          </a:p>
        </p:txBody>
      </p:sp>
      <p:sp>
        <p:nvSpPr>
          <p:cNvPr id="484" name="文本框 483">
            <a:extLst>
              <a:ext uri="{FF2B5EF4-FFF2-40B4-BE49-F238E27FC236}">
                <a16:creationId xmlns:a16="http://schemas.microsoft.com/office/drawing/2014/main" id="{BE93A67E-7490-271A-D542-DC3A53DB2C7F}"/>
              </a:ext>
            </a:extLst>
          </p:cNvPr>
          <p:cNvSpPr txBox="1"/>
          <p:nvPr/>
        </p:nvSpPr>
        <p:spPr>
          <a:xfrm>
            <a:off x="9099259" y="3788053"/>
            <a:ext cx="625941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ST ] </a:t>
            </a:r>
          </a:p>
        </p:txBody>
      </p:sp>
      <p:sp>
        <p:nvSpPr>
          <p:cNvPr id="485" name="文本框 484">
            <a:extLst>
              <a:ext uri="{FF2B5EF4-FFF2-40B4-BE49-F238E27FC236}">
                <a16:creationId xmlns:a16="http://schemas.microsoft.com/office/drawing/2014/main" id="{F34E6A78-3ECB-549F-FA06-29B4DB49672B}"/>
              </a:ext>
            </a:extLst>
          </p:cNvPr>
          <p:cNvSpPr txBox="1"/>
          <p:nvPr/>
        </p:nvSpPr>
        <p:spPr>
          <a:xfrm>
            <a:off x="9099259" y="4162214"/>
            <a:ext cx="629468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LT ] </a:t>
            </a:r>
          </a:p>
        </p:txBody>
      </p:sp>
      <p:sp>
        <p:nvSpPr>
          <p:cNvPr id="486" name="矩形: 圆角 485">
            <a:extLst>
              <a:ext uri="{FF2B5EF4-FFF2-40B4-BE49-F238E27FC236}">
                <a16:creationId xmlns:a16="http://schemas.microsoft.com/office/drawing/2014/main" id="{E5D7C3E9-BC1F-76C4-6D83-C19EBC981C98}"/>
              </a:ext>
            </a:extLst>
          </p:cNvPr>
          <p:cNvSpPr/>
          <p:nvPr/>
        </p:nvSpPr>
        <p:spPr>
          <a:xfrm>
            <a:off x="10435335" y="2635312"/>
            <a:ext cx="606897" cy="2921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7" name="椭圆 486">
            <a:extLst>
              <a:ext uri="{FF2B5EF4-FFF2-40B4-BE49-F238E27FC236}">
                <a16:creationId xmlns:a16="http://schemas.microsoft.com/office/drawing/2014/main" id="{2D952776-B680-DC79-FD52-780D71220B79}"/>
              </a:ext>
            </a:extLst>
          </p:cNvPr>
          <p:cNvSpPr/>
          <p:nvPr/>
        </p:nvSpPr>
        <p:spPr>
          <a:xfrm rot="5400000">
            <a:off x="10491834" y="2678964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8" name="矩形 487">
            <a:extLst>
              <a:ext uri="{FF2B5EF4-FFF2-40B4-BE49-F238E27FC236}">
                <a16:creationId xmlns:a16="http://schemas.microsoft.com/office/drawing/2014/main" id="{8657D595-7665-6456-36DD-8F786CA848F1}"/>
              </a:ext>
            </a:extLst>
          </p:cNvPr>
          <p:cNvSpPr/>
          <p:nvPr/>
        </p:nvSpPr>
        <p:spPr>
          <a:xfrm rot="5400000">
            <a:off x="10756499" y="2680182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D5C8518A-DE50-B282-E774-EBB9A0A8A734}"/>
              </a:ext>
            </a:extLst>
          </p:cNvPr>
          <p:cNvSpPr txBox="1"/>
          <p:nvPr/>
        </p:nvSpPr>
        <p:spPr>
          <a:xfrm>
            <a:off x="9411409" y="4441956"/>
            <a:ext cx="9131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 </a:t>
            </a:r>
          </a:p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0" name="文本框 489">
            <a:extLst>
              <a:ext uri="{FF2B5EF4-FFF2-40B4-BE49-F238E27FC236}">
                <a16:creationId xmlns:a16="http://schemas.microsoft.com/office/drawing/2014/main" id="{E5BA7479-67A6-D4C5-94AF-199EC50598EE}"/>
              </a:ext>
            </a:extLst>
          </p:cNvPr>
          <p:cNvSpPr txBox="1"/>
          <p:nvPr/>
        </p:nvSpPr>
        <p:spPr>
          <a:xfrm>
            <a:off x="10271680" y="4459143"/>
            <a:ext cx="788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(FFN)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" name="矩形: 圆角 490">
            <a:extLst>
              <a:ext uri="{FF2B5EF4-FFF2-40B4-BE49-F238E27FC236}">
                <a16:creationId xmlns:a16="http://schemas.microsoft.com/office/drawing/2014/main" id="{60D0D584-EECF-4910-F3B4-02A8193CBE3E}"/>
              </a:ext>
            </a:extLst>
          </p:cNvPr>
          <p:cNvSpPr/>
          <p:nvPr/>
        </p:nvSpPr>
        <p:spPr>
          <a:xfrm>
            <a:off x="10272282" y="2744233"/>
            <a:ext cx="606897" cy="2921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2" name="椭圆 491">
            <a:extLst>
              <a:ext uri="{FF2B5EF4-FFF2-40B4-BE49-F238E27FC236}">
                <a16:creationId xmlns:a16="http://schemas.microsoft.com/office/drawing/2014/main" id="{7490D7AB-B244-9097-C6BC-22EA40976E65}"/>
              </a:ext>
            </a:extLst>
          </p:cNvPr>
          <p:cNvSpPr/>
          <p:nvPr/>
        </p:nvSpPr>
        <p:spPr>
          <a:xfrm rot="5400000">
            <a:off x="10328781" y="2787885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3" name="矩形 492">
            <a:extLst>
              <a:ext uri="{FF2B5EF4-FFF2-40B4-BE49-F238E27FC236}">
                <a16:creationId xmlns:a16="http://schemas.microsoft.com/office/drawing/2014/main" id="{5D10056A-2A46-FC70-064B-CC9B59BF3486}"/>
              </a:ext>
            </a:extLst>
          </p:cNvPr>
          <p:cNvSpPr/>
          <p:nvPr/>
        </p:nvSpPr>
        <p:spPr>
          <a:xfrm rot="5400000">
            <a:off x="10593446" y="2789103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4" name="矩形: 圆角 493">
            <a:extLst>
              <a:ext uri="{FF2B5EF4-FFF2-40B4-BE49-F238E27FC236}">
                <a16:creationId xmlns:a16="http://schemas.microsoft.com/office/drawing/2014/main" id="{BC95A219-3EF6-0DBE-FED1-004287ADA907}"/>
              </a:ext>
            </a:extLst>
          </p:cNvPr>
          <p:cNvSpPr/>
          <p:nvPr/>
        </p:nvSpPr>
        <p:spPr>
          <a:xfrm>
            <a:off x="10425344" y="4021494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5" name="椭圆 494">
            <a:extLst>
              <a:ext uri="{FF2B5EF4-FFF2-40B4-BE49-F238E27FC236}">
                <a16:creationId xmlns:a16="http://schemas.microsoft.com/office/drawing/2014/main" id="{B13D856F-4EAB-D536-414F-74BCE360814B}"/>
              </a:ext>
            </a:extLst>
          </p:cNvPr>
          <p:cNvSpPr/>
          <p:nvPr/>
        </p:nvSpPr>
        <p:spPr>
          <a:xfrm rot="5400000">
            <a:off x="10481843" y="4065146"/>
            <a:ext cx="203225" cy="203225"/>
          </a:xfrm>
          <a:prstGeom prst="ellipse">
            <a:avLst/>
          </a:prstGeom>
          <a:solidFill>
            <a:srgbClr val="DEEBF7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6" name="矩形 495">
            <a:extLst>
              <a:ext uri="{FF2B5EF4-FFF2-40B4-BE49-F238E27FC236}">
                <a16:creationId xmlns:a16="http://schemas.microsoft.com/office/drawing/2014/main" id="{6C5DD196-35A2-C58B-719F-E5156127E2A9}"/>
              </a:ext>
            </a:extLst>
          </p:cNvPr>
          <p:cNvSpPr/>
          <p:nvPr/>
        </p:nvSpPr>
        <p:spPr>
          <a:xfrm rot="5400000">
            <a:off x="10746508" y="4066364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7" name="矩形: 圆角 496">
            <a:extLst>
              <a:ext uri="{FF2B5EF4-FFF2-40B4-BE49-F238E27FC236}">
                <a16:creationId xmlns:a16="http://schemas.microsoft.com/office/drawing/2014/main" id="{6173B743-49C6-DC7C-DDBA-8AE6BEF248E1}"/>
              </a:ext>
            </a:extLst>
          </p:cNvPr>
          <p:cNvSpPr/>
          <p:nvPr/>
        </p:nvSpPr>
        <p:spPr>
          <a:xfrm>
            <a:off x="10262291" y="4130415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8" name="椭圆 497">
            <a:extLst>
              <a:ext uri="{FF2B5EF4-FFF2-40B4-BE49-F238E27FC236}">
                <a16:creationId xmlns:a16="http://schemas.microsoft.com/office/drawing/2014/main" id="{08B11A40-05D8-7FD1-2E81-61D543563941}"/>
              </a:ext>
            </a:extLst>
          </p:cNvPr>
          <p:cNvSpPr/>
          <p:nvPr/>
        </p:nvSpPr>
        <p:spPr>
          <a:xfrm rot="5400000">
            <a:off x="10318790" y="4174067"/>
            <a:ext cx="203225" cy="203225"/>
          </a:xfrm>
          <a:prstGeom prst="ellipse">
            <a:avLst/>
          </a:prstGeom>
          <a:solidFill>
            <a:srgbClr val="DEEBF7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9" name="矩形 498">
            <a:extLst>
              <a:ext uri="{FF2B5EF4-FFF2-40B4-BE49-F238E27FC236}">
                <a16:creationId xmlns:a16="http://schemas.microsoft.com/office/drawing/2014/main" id="{8B0C6423-805C-E52B-14C7-E1467E2A7B29}"/>
              </a:ext>
            </a:extLst>
          </p:cNvPr>
          <p:cNvSpPr/>
          <p:nvPr/>
        </p:nvSpPr>
        <p:spPr>
          <a:xfrm rot="5400000">
            <a:off x="10583455" y="4175285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0" name="矩形: 圆角 499">
            <a:extLst>
              <a:ext uri="{FF2B5EF4-FFF2-40B4-BE49-F238E27FC236}">
                <a16:creationId xmlns:a16="http://schemas.microsoft.com/office/drawing/2014/main" id="{65AADE5A-6E9E-9DD5-B8E9-B97E92EF0341}"/>
              </a:ext>
            </a:extLst>
          </p:cNvPr>
          <p:cNvSpPr/>
          <p:nvPr/>
        </p:nvSpPr>
        <p:spPr>
          <a:xfrm>
            <a:off x="10430673" y="3316288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" name="椭圆 500">
            <a:extLst>
              <a:ext uri="{FF2B5EF4-FFF2-40B4-BE49-F238E27FC236}">
                <a16:creationId xmlns:a16="http://schemas.microsoft.com/office/drawing/2014/main" id="{EFEA8753-8359-E9D7-993D-C63FC1AF5CAF}"/>
              </a:ext>
            </a:extLst>
          </p:cNvPr>
          <p:cNvSpPr/>
          <p:nvPr/>
        </p:nvSpPr>
        <p:spPr>
          <a:xfrm rot="5400000">
            <a:off x="10487172" y="3359940"/>
            <a:ext cx="203225" cy="203225"/>
          </a:xfrm>
          <a:prstGeom prst="ellipse">
            <a:avLst/>
          </a:prstGeom>
          <a:solidFill>
            <a:srgbClr val="FFF2CC"/>
          </a:solidFill>
          <a:ln>
            <a:solidFill>
              <a:srgbClr val="FFDC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矩形 501">
            <a:extLst>
              <a:ext uri="{FF2B5EF4-FFF2-40B4-BE49-F238E27FC236}">
                <a16:creationId xmlns:a16="http://schemas.microsoft.com/office/drawing/2014/main" id="{EEA7F3F3-C215-BA6C-1DC7-A1CA39A39EF7}"/>
              </a:ext>
            </a:extLst>
          </p:cNvPr>
          <p:cNvSpPr/>
          <p:nvPr/>
        </p:nvSpPr>
        <p:spPr>
          <a:xfrm rot="5400000">
            <a:off x="10751837" y="3361158"/>
            <a:ext cx="203225" cy="203225"/>
          </a:xfrm>
          <a:prstGeom prst="rect">
            <a:avLst/>
          </a:prstGeom>
          <a:solidFill>
            <a:srgbClr val="E2F0D9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3" name="矩形: 圆角 502">
            <a:extLst>
              <a:ext uri="{FF2B5EF4-FFF2-40B4-BE49-F238E27FC236}">
                <a16:creationId xmlns:a16="http://schemas.microsoft.com/office/drawing/2014/main" id="{79111F53-E301-409B-0475-94F8C46A771B}"/>
              </a:ext>
            </a:extLst>
          </p:cNvPr>
          <p:cNvSpPr/>
          <p:nvPr/>
        </p:nvSpPr>
        <p:spPr>
          <a:xfrm>
            <a:off x="10267620" y="3425209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4" name="椭圆 503">
            <a:extLst>
              <a:ext uri="{FF2B5EF4-FFF2-40B4-BE49-F238E27FC236}">
                <a16:creationId xmlns:a16="http://schemas.microsoft.com/office/drawing/2014/main" id="{0FD6CEF4-6BF3-6405-CA10-DF119D06550F}"/>
              </a:ext>
            </a:extLst>
          </p:cNvPr>
          <p:cNvSpPr/>
          <p:nvPr/>
        </p:nvSpPr>
        <p:spPr>
          <a:xfrm rot="5400000">
            <a:off x="10324119" y="3468861"/>
            <a:ext cx="203225" cy="203225"/>
          </a:xfrm>
          <a:prstGeom prst="ellipse">
            <a:avLst/>
          </a:prstGeom>
          <a:solidFill>
            <a:srgbClr val="FFF2CC"/>
          </a:solidFill>
          <a:ln>
            <a:solidFill>
              <a:srgbClr val="FFDC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矩形 504">
            <a:extLst>
              <a:ext uri="{FF2B5EF4-FFF2-40B4-BE49-F238E27FC236}">
                <a16:creationId xmlns:a16="http://schemas.microsoft.com/office/drawing/2014/main" id="{B22837DD-C788-2348-2DFC-65942C20BDD6}"/>
              </a:ext>
            </a:extLst>
          </p:cNvPr>
          <p:cNvSpPr/>
          <p:nvPr/>
        </p:nvSpPr>
        <p:spPr>
          <a:xfrm rot="5400000">
            <a:off x="10588784" y="3470079"/>
            <a:ext cx="203225" cy="203225"/>
          </a:xfrm>
          <a:prstGeom prst="rect">
            <a:avLst/>
          </a:prstGeom>
          <a:solidFill>
            <a:srgbClr val="E2F0D9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6" name="文本框 505">
            <a:extLst>
              <a:ext uri="{FF2B5EF4-FFF2-40B4-BE49-F238E27FC236}">
                <a16:creationId xmlns:a16="http://schemas.microsoft.com/office/drawing/2014/main" id="{4E0C09BE-005C-BD0E-DA79-73C743BB9516}"/>
              </a:ext>
            </a:extLst>
          </p:cNvPr>
          <p:cNvSpPr txBox="1"/>
          <p:nvPr/>
        </p:nvSpPr>
        <p:spPr>
          <a:xfrm rot="5400000">
            <a:off x="10445868" y="2984045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07" name="文本框 506">
            <a:extLst>
              <a:ext uri="{FF2B5EF4-FFF2-40B4-BE49-F238E27FC236}">
                <a16:creationId xmlns:a16="http://schemas.microsoft.com/office/drawing/2014/main" id="{56187957-B06D-65AE-1315-48A6948F1C66}"/>
              </a:ext>
            </a:extLst>
          </p:cNvPr>
          <p:cNvSpPr txBox="1"/>
          <p:nvPr/>
        </p:nvSpPr>
        <p:spPr>
          <a:xfrm rot="5400000">
            <a:off x="10445867" y="3665623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08" name="矩形: 圆角 507">
            <a:extLst>
              <a:ext uri="{FF2B5EF4-FFF2-40B4-BE49-F238E27FC236}">
                <a16:creationId xmlns:a16="http://schemas.microsoft.com/office/drawing/2014/main" id="{B61464D8-C527-3206-66F2-E8BA6DCEB424}"/>
              </a:ext>
            </a:extLst>
          </p:cNvPr>
          <p:cNvSpPr/>
          <p:nvPr/>
        </p:nvSpPr>
        <p:spPr>
          <a:xfrm>
            <a:off x="11554212" y="2672105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9" name="矩形: 圆角 508">
            <a:extLst>
              <a:ext uri="{FF2B5EF4-FFF2-40B4-BE49-F238E27FC236}">
                <a16:creationId xmlns:a16="http://schemas.microsoft.com/office/drawing/2014/main" id="{5489C648-5A36-61F8-B12D-6C508B90AB4B}"/>
              </a:ext>
            </a:extLst>
          </p:cNvPr>
          <p:cNvSpPr/>
          <p:nvPr/>
        </p:nvSpPr>
        <p:spPr>
          <a:xfrm>
            <a:off x="11554212" y="406884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0" name="矩形: 圆角 509">
            <a:extLst>
              <a:ext uri="{FF2B5EF4-FFF2-40B4-BE49-F238E27FC236}">
                <a16:creationId xmlns:a16="http://schemas.microsoft.com/office/drawing/2014/main" id="{BDC6AF5C-6CC5-678C-9F00-EE418E6B4809}"/>
              </a:ext>
            </a:extLst>
          </p:cNvPr>
          <p:cNvSpPr/>
          <p:nvPr/>
        </p:nvSpPr>
        <p:spPr>
          <a:xfrm>
            <a:off x="11554212" y="336511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1" name="文本框 510">
            <a:extLst>
              <a:ext uri="{FF2B5EF4-FFF2-40B4-BE49-F238E27FC236}">
                <a16:creationId xmlns:a16="http://schemas.microsoft.com/office/drawing/2014/main" id="{5B8233A0-F96B-E683-4F70-67031022E419}"/>
              </a:ext>
            </a:extLst>
          </p:cNvPr>
          <p:cNvSpPr txBox="1"/>
          <p:nvPr/>
        </p:nvSpPr>
        <p:spPr>
          <a:xfrm>
            <a:off x="10978601" y="4268823"/>
            <a:ext cx="6876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AD-LT</a:t>
            </a:r>
          </a:p>
        </p:txBody>
      </p:sp>
      <p:cxnSp>
        <p:nvCxnSpPr>
          <p:cNvPr id="512" name="直接箭头连接符 511">
            <a:extLst>
              <a:ext uri="{FF2B5EF4-FFF2-40B4-BE49-F238E27FC236}">
                <a16:creationId xmlns:a16="http://schemas.microsoft.com/office/drawing/2014/main" id="{1066EAC2-0B44-E5D5-87A6-EA656CDDC60C}"/>
              </a:ext>
            </a:extLst>
          </p:cNvPr>
          <p:cNvCxnSpPr>
            <a:cxnSpLocks/>
            <a:stCxn id="478" idx="7"/>
            <a:endCxn id="504" idx="4"/>
          </p:cNvCxnSpPr>
          <p:nvPr/>
        </p:nvCxnSpPr>
        <p:spPr>
          <a:xfrm>
            <a:off x="9871675" y="3285668"/>
            <a:ext cx="452444" cy="284806"/>
          </a:xfrm>
          <a:prstGeom prst="straightConnector1">
            <a:avLst/>
          </a:prstGeom>
          <a:ln w="12700" cmpd="sng">
            <a:solidFill>
              <a:schemeClr val="accent4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直接箭头连接符 512">
            <a:extLst>
              <a:ext uri="{FF2B5EF4-FFF2-40B4-BE49-F238E27FC236}">
                <a16:creationId xmlns:a16="http://schemas.microsoft.com/office/drawing/2014/main" id="{DA779EEF-C005-76BE-25D7-51B814FBCB5F}"/>
              </a:ext>
            </a:extLst>
          </p:cNvPr>
          <p:cNvCxnSpPr>
            <a:cxnSpLocks/>
            <a:stCxn id="480" idx="0"/>
            <a:endCxn id="505" idx="3"/>
          </p:cNvCxnSpPr>
          <p:nvPr/>
        </p:nvCxnSpPr>
        <p:spPr>
          <a:xfrm flipV="1">
            <a:off x="9901437" y="3673304"/>
            <a:ext cx="788959" cy="278584"/>
          </a:xfrm>
          <a:prstGeom prst="straightConnector1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文本框 513">
            <a:extLst>
              <a:ext uri="{FF2B5EF4-FFF2-40B4-BE49-F238E27FC236}">
                <a16:creationId xmlns:a16="http://schemas.microsoft.com/office/drawing/2014/main" id="{10ACE600-5C49-6270-F0A6-0A0BA4FB1AF5}"/>
              </a:ext>
            </a:extLst>
          </p:cNvPr>
          <p:cNvSpPr txBox="1"/>
          <p:nvPr/>
        </p:nvSpPr>
        <p:spPr>
          <a:xfrm rot="5400000">
            <a:off x="11431509" y="2957809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15" name="文本框 514">
            <a:extLst>
              <a:ext uri="{FF2B5EF4-FFF2-40B4-BE49-F238E27FC236}">
                <a16:creationId xmlns:a16="http://schemas.microsoft.com/office/drawing/2014/main" id="{3AC241D1-9E9E-B094-2F58-225BB3661693}"/>
              </a:ext>
            </a:extLst>
          </p:cNvPr>
          <p:cNvSpPr txBox="1"/>
          <p:nvPr/>
        </p:nvSpPr>
        <p:spPr>
          <a:xfrm rot="5400000">
            <a:off x="11417803" y="3649335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16" name="箭头: 右 515">
            <a:extLst>
              <a:ext uri="{FF2B5EF4-FFF2-40B4-BE49-F238E27FC236}">
                <a16:creationId xmlns:a16="http://schemas.microsoft.com/office/drawing/2014/main" id="{92925817-50A1-9206-8F00-2F58FB14956E}"/>
              </a:ext>
            </a:extLst>
          </p:cNvPr>
          <p:cNvSpPr/>
          <p:nvPr/>
        </p:nvSpPr>
        <p:spPr>
          <a:xfrm rot="10800000">
            <a:off x="11088650" y="2702372"/>
            <a:ext cx="413534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7" name="箭头: 右 516">
            <a:extLst>
              <a:ext uri="{FF2B5EF4-FFF2-40B4-BE49-F238E27FC236}">
                <a16:creationId xmlns:a16="http://schemas.microsoft.com/office/drawing/2014/main" id="{8DA46B63-4D3C-FF5B-6CBD-B12CB506E813}"/>
              </a:ext>
            </a:extLst>
          </p:cNvPr>
          <p:cNvSpPr/>
          <p:nvPr/>
        </p:nvSpPr>
        <p:spPr>
          <a:xfrm rot="10800000">
            <a:off x="8859694" y="1779061"/>
            <a:ext cx="368352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8" name="矩形: 圆角 517">
            <a:extLst>
              <a:ext uri="{FF2B5EF4-FFF2-40B4-BE49-F238E27FC236}">
                <a16:creationId xmlns:a16="http://schemas.microsoft.com/office/drawing/2014/main" id="{CE92E3B5-4788-FDDD-AE42-CB73872EF1EC}"/>
              </a:ext>
            </a:extLst>
          </p:cNvPr>
          <p:cNvSpPr/>
          <p:nvPr/>
        </p:nvSpPr>
        <p:spPr>
          <a:xfrm>
            <a:off x="10118206" y="1264560"/>
            <a:ext cx="606897" cy="2921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9" name="椭圆 518">
            <a:extLst>
              <a:ext uri="{FF2B5EF4-FFF2-40B4-BE49-F238E27FC236}">
                <a16:creationId xmlns:a16="http://schemas.microsoft.com/office/drawing/2014/main" id="{744E2E9B-B4E7-3D68-348F-911A42D3EEAB}"/>
              </a:ext>
            </a:extLst>
          </p:cNvPr>
          <p:cNvSpPr/>
          <p:nvPr/>
        </p:nvSpPr>
        <p:spPr>
          <a:xfrm rot="5400000">
            <a:off x="10174705" y="1308212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矩形 519">
            <a:extLst>
              <a:ext uri="{FF2B5EF4-FFF2-40B4-BE49-F238E27FC236}">
                <a16:creationId xmlns:a16="http://schemas.microsoft.com/office/drawing/2014/main" id="{F40AEF42-8F20-DC9E-3486-60E28A992EB9}"/>
              </a:ext>
            </a:extLst>
          </p:cNvPr>
          <p:cNvSpPr/>
          <p:nvPr/>
        </p:nvSpPr>
        <p:spPr>
          <a:xfrm rot="5400000">
            <a:off x="10439370" y="1309430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1" name="矩形: 圆角 520">
            <a:extLst>
              <a:ext uri="{FF2B5EF4-FFF2-40B4-BE49-F238E27FC236}">
                <a16:creationId xmlns:a16="http://schemas.microsoft.com/office/drawing/2014/main" id="{A8119F29-C8D4-6484-05EF-CEE7F24E180A}"/>
              </a:ext>
            </a:extLst>
          </p:cNvPr>
          <p:cNvSpPr/>
          <p:nvPr/>
        </p:nvSpPr>
        <p:spPr>
          <a:xfrm>
            <a:off x="10115715" y="2085456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" name="椭圆 521">
            <a:extLst>
              <a:ext uri="{FF2B5EF4-FFF2-40B4-BE49-F238E27FC236}">
                <a16:creationId xmlns:a16="http://schemas.microsoft.com/office/drawing/2014/main" id="{3B46228E-F04A-0B8E-4649-9F2A1F0522E2}"/>
              </a:ext>
            </a:extLst>
          </p:cNvPr>
          <p:cNvSpPr/>
          <p:nvPr/>
        </p:nvSpPr>
        <p:spPr>
          <a:xfrm rot="5400000">
            <a:off x="10172214" y="2129108"/>
            <a:ext cx="203225" cy="203225"/>
          </a:xfrm>
          <a:prstGeom prst="ellipse">
            <a:avLst/>
          </a:prstGeom>
          <a:solidFill>
            <a:srgbClr val="DEEBF7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3" name="矩形 522">
            <a:extLst>
              <a:ext uri="{FF2B5EF4-FFF2-40B4-BE49-F238E27FC236}">
                <a16:creationId xmlns:a16="http://schemas.microsoft.com/office/drawing/2014/main" id="{DE0D4737-4C39-DF51-AB66-B28EE82DF412}"/>
              </a:ext>
            </a:extLst>
          </p:cNvPr>
          <p:cNvSpPr/>
          <p:nvPr/>
        </p:nvSpPr>
        <p:spPr>
          <a:xfrm rot="5400000">
            <a:off x="10436879" y="2130326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4" name="文本框 523">
            <a:extLst>
              <a:ext uri="{FF2B5EF4-FFF2-40B4-BE49-F238E27FC236}">
                <a16:creationId xmlns:a16="http://schemas.microsoft.com/office/drawing/2014/main" id="{5F3FC983-AF74-7927-B4C5-95982FF7E372}"/>
              </a:ext>
            </a:extLst>
          </p:cNvPr>
          <p:cNvSpPr txBox="1"/>
          <p:nvPr/>
        </p:nvSpPr>
        <p:spPr>
          <a:xfrm rot="5400000">
            <a:off x="10244665" y="1701357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cxnSp>
        <p:nvCxnSpPr>
          <p:cNvPr id="525" name="连接符: 肘形 524">
            <a:extLst>
              <a:ext uri="{FF2B5EF4-FFF2-40B4-BE49-F238E27FC236}">
                <a16:creationId xmlns:a16="http://schemas.microsoft.com/office/drawing/2014/main" id="{0346AFF3-452B-EEAA-242B-72151CF2617A}"/>
              </a:ext>
            </a:extLst>
          </p:cNvPr>
          <p:cNvCxnSpPr>
            <a:cxnSpLocks/>
            <a:stCxn id="336" idx="0"/>
            <a:endCxn id="518" idx="1"/>
          </p:cNvCxnSpPr>
          <p:nvPr/>
        </p:nvCxnSpPr>
        <p:spPr>
          <a:xfrm flipV="1">
            <a:off x="9528454" y="1410658"/>
            <a:ext cx="589752" cy="423905"/>
          </a:xfrm>
          <a:prstGeom prst="bentConnector3">
            <a:avLst>
              <a:gd name="adj1" fmla="val 3952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6" name="文本框 525">
            <a:extLst>
              <a:ext uri="{FF2B5EF4-FFF2-40B4-BE49-F238E27FC236}">
                <a16:creationId xmlns:a16="http://schemas.microsoft.com/office/drawing/2014/main" id="{86673842-AA9E-C745-6649-7239FC88AB21}"/>
              </a:ext>
            </a:extLst>
          </p:cNvPr>
          <p:cNvSpPr txBox="1"/>
          <p:nvPr/>
        </p:nvSpPr>
        <p:spPr>
          <a:xfrm>
            <a:off x="10061666" y="1505647"/>
            <a:ext cx="743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7" name="连接符: 肘形 526">
            <a:extLst>
              <a:ext uri="{FF2B5EF4-FFF2-40B4-BE49-F238E27FC236}">
                <a16:creationId xmlns:a16="http://schemas.microsoft.com/office/drawing/2014/main" id="{2D6AE385-298D-D7E9-2095-7F867D481AFD}"/>
              </a:ext>
            </a:extLst>
          </p:cNvPr>
          <p:cNvCxnSpPr>
            <a:cxnSpLocks/>
            <a:stCxn id="336" idx="0"/>
            <a:endCxn id="521" idx="1"/>
          </p:cNvCxnSpPr>
          <p:nvPr/>
        </p:nvCxnSpPr>
        <p:spPr>
          <a:xfrm>
            <a:off x="9528454" y="1834563"/>
            <a:ext cx="587261" cy="396991"/>
          </a:xfrm>
          <a:prstGeom prst="bentConnector3">
            <a:avLst>
              <a:gd name="adj1" fmla="val 3962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连接符: 肘形 527">
            <a:extLst>
              <a:ext uri="{FF2B5EF4-FFF2-40B4-BE49-F238E27FC236}">
                <a16:creationId xmlns:a16="http://schemas.microsoft.com/office/drawing/2014/main" id="{AD7E5A4B-3EE3-ED0A-728C-41FF579CB509}"/>
              </a:ext>
            </a:extLst>
          </p:cNvPr>
          <p:cNvCxnSpPr>
            <a:cxnSpLocks/>
            <a:stCxn id="336" idx="0"/>
            <a:endCxn id="332" idx="1"/>
          </p:cNvCxnSpPr>
          <p:nvPr/>
        </p:nvCxnSpPr>
        <p:spPr>
          <a:xfrm flipV="1">
            <a:off x="9528454" y="1028704"/>
            <a:ext cx="505759" cy="805859"/>
          </a:xfrm>
          <a:prstGeom prst="bentConnector3">
            <a:avLst>
              <a:gd name="adj1" fmla="val 211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连接符: 肘形 528">
            <a:extLst>
              <a:ext uri="{FF2B5EF4-FFF2-40B4-BE49-F238E27FC236}">
                <a16:creationId xmlns:a16="http://schemas.microsoft.com/office/drawing/2014/main" id="{7924F218-35ED-11C2-392A-A85AF29F53F8}"/>
              </a:ext>
            </a:extLst>
          </p:cNvPr>
          <p:cNvCxnSpPr>
            <a:cxnSpLocks/>
            <a:stCxn id="518" idx="3"/>
            <a:endCxn id="333" idx="3"/>
          </p:cNvCxnSpPr>
          <p:nvPr/>
        </p:nvCxnSpPr>
        <p:spPr>
          <a:xfrm>
            <a:off x="10725103" y="1410658"/>
            <a:ext cx="352698" cy="42277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连接符: 肘形 529">
            <a:extLst>
              <a:ext uri="{FF2B5EF4-FFF2-40B4-BE49-F238E27FC236}">
                <a16:creationId xmlns:a16="http://schemas.microsoft.com/office/drawing/2014/main" id="{E8E6CF86-9067-29B8-560D-2A93C76282CD}"/>
              </a:ext>
            </a:extLst>
          </p:cNvPr>
          <p:cNvCxnSpPr>
            <a:cxnSpLocks/>
            <a:stCxn id="521" idx="3"/>
            <a:endCxn id="333" idx="3"/>
          </p:cNvCxnSpPr>
          <p:nvPr/>
        </p:nvCxnSpPr>
        <p:spPr>
          <a:xfrm flipV="1">
            <a:off x="10722612" y="1833436"/>
            <a:ext cx="355189" cy="39811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连接符: 肘形 530">
            <a:extLst>
              <a:ext uri="{FF2B5EF4-FFF2-40B4-BE49-F238E27FC236}">
                <a16:creationId xmlns:a16="http://schemas.microsoft.com/office/drawing/2014/main" id="{8E7008E9-8712-366A-E11C-6C81385E7224}"/>
              </a:ext>
            </a:extLst>
          </p:cNvPr>
          <p:cNvCxnSpPr>
            <a:cxnSpLocks/>
            <a:stCxn id="332" idx="3"/>
            <a:endCxn id="333" idx="1"/>
          </p:cNvCxnSpPr>
          <p:nvPr/>
        </p:nvCxnSpPr>
        <p:spPr>
          <a:xfrm>
            <a:off x="10770245" y="1028704"/>
            <a:ext cx="394329" cy="718242"/>
          </a:xfrm>
          <a:prstGeom prst="bentConnector3">
            <a:avLst>
              <a:gd name="adj1" fmla="val 9938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文本框 531">
            <a:extLst>
              <a:ext uri="{FF2B5EF4-FFF2-40B4-BE49-F238E27FC236}">
                <a16:creationId xmlns:a16="http://schemas.microsoft.com/office/drawing/2014/main" id="{0FE08AA6-52CF-C9A7-0114-64FDFF647B91}"/>
              </a:ext>
            </a:extLst>
          </p:cNvPr>
          <p:cNvSpPr txBox="1"/>
          <p:nvPr/>
        </p:nvSpPr>
        <p:spPr>
          <a:xfrm>
            <a:off x="10989341" y="3572009"/>
            <a:ext cx="6876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NT-ST</a:t>
            </a:r>
          </a:p>
        </p:txBody>
      </p:sp>
      <p:sp>
        <p:nvSpPr>
          <p:cNvPr id="533" name="文本框 532">
            <a:extLst>
              <a:ext uri="{FF2B5EF4-FFF2-40B4-BE49-F238E27FC236}">
                <a16:creationId xmlns:a16="http://schemas.microsoft.com/office/drawing/2014/main" id="{A137162C-434B-82AC-4490-F324EE473419}"/>
              </a:ext>
            </a:extLst>
          </p:cNvPr>
          <p:cNvSpPr txBox="1"/>
          <p:nvPr/>
        </p:nvSpPr>
        <p:spPr>
          <a:xfrm>
            <a:off x="10989341" y="2875892"/>
            <a:ext cx="6876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DT-ST</a:t>
            </a:r>
          </a:p>
        </p:txBody>
      </p:sp>
      <p:sp>
        <p:nvSpPr>
          <p:cNvPr id="534" name="箭头: 右 533">
            <a:extLst>
              <a:ext uri="{FF2B5EF4-FFF2-40B4-BE49-F238E27FC236}">
                <a16:creationId xmlns:a16="http://schemas.microsoft.com/office/drawing/2014/main" id="{A571A8CF-5296-955F-43E0-A486B101D312}"/>
              </a:ext>
            </a:extLst>
          </p:cNvPr>
          <p:cNvSpPr/>
          <p:nvPr/>
        </p:nvSpPr>
        <p:spPr>
          <a:xfrm rot="10800000">
            <a:off x="11085320" y="3380795"/>
            <a:ext cx="413534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箭头: 右 534">
            <a:extLst>
              <a:ext uri="{FF2B5EF4-FFF2-40B4-BE49-F238E27FC236}">
                <a16:creationId xmlns:a16="http://schemas.microsoft.com/office/drawing/2014/main" id="{6AA16B39-5DCC-7979-0EA7-AE87DF4C0758}"/>
              </a:ext>
            </a:extLst>
          </p:cNvPr>
          <p:cNvSpPr/>
          <p:nvPr/>
        </p:nvSpPr>
        <p:spPr>
          <a:xfrm rot="10800000">
            <a:off x="11080180" y="4083374"/>
            <a:ext cx="413534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6" name="矩形 535">
            <a:extLst>
              <a:ext uri="{FF2B5EF4-FFF2-40B4-BE49-F238E27FC236}">
                <a16:creationId xmlns:a16="http://schemas.microsoft.com/office/drawing/2014/main" id="{116A42AD-BAEF-8D9F-D8CF-25885F2671B4}"/>
              </a:ext>
            </a:extLst>
          </p:cNvPr>
          <p:cNvSpPr/>
          <p:nvPr/>
        </p:nvSpPr>
        <p:spPr>
          <a:xfrm>
            <a:off x="26881" y="568961"/>
            <a:ext cx="2484021" cy="4783105"/>
          </a:xfrm>
          <a:prstGeom prst="rect">
            <a:avLst/>
          </a:prstGeom>
          <a:solidFill>
            <a:schemeClr val="tx1">
              <a:lumMod val="85000"/>
              <a:lumOff val="1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7" name="矩形 536">
            <a:extLst>
              <a:ext uri="{FF2B5EF4-FFF2-40B4-BE49-F238E27FC236}">
                <a16:creationId xmlns:a16="http://schemas.microsoft.com/office/drawing/2014/main" id="{B1304EF9-6CED-8D84-B26E-5EB90AFB4EC0}"/>
              </a:ext>
            </a:extLst>
          </p:cNvPr>
          <p:cNvSpPr/>
          <p:nvPr/>
        </p:nvSpPr>
        <p:spPr>
          <a:xfrm>
            <a:off x="6817559" y="568961"/>
            <a:ext cx="5374442" cy="4783106"/>
          </a:xfrm>
          <a:prstGeom prst="rect">
            <a:avLst/>
          </a:prstGeom>
          <a:solidFill>
            <a:schemeClr val="tx1">
              <a:lumMod val="85000"/>
              <a:lumOff val="1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8B0C08-1137-6783-B524-66775C7DCF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3426" y="741429"/>
            <a:ext cx="2593619" cy="5178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5D656A7-AD2E-5019-7B31-202260802E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5927" y="1350683"/>
            <a:ext cx="4610230" cy="94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45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C8964-31EA-B13D-951B-06D8C5F65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3A95803-9CA8-C363-1256-D5EA6CD971D9}"/>
              </a:ext>
            </a:extLst>
          </p:cNvPr>
          <p:cNvSpPr/>
          <p:nvPr/>
        </p:nvSpPr>
        <p:spPr>
          <a:xfrm>
            <a:off x="0" y="0"/>
            <a:ext cx="12192000" cy="568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Multi-Task Method:  Uni-AT</a:t>
            </a:r>
            <a:endParaRPr lang="zh-CN" altLang="en-US" sz="2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D8C44E-40A9-4352-7DB1-5D3301C38DC9}"/>
              </a:ext>
            </a:extLst>
          </p:cNvPr>
          <p:cNvSpPr/>
          <p:nvPr/>
        </p:nvSpPr>
        <p:spPr>
          <a:xfrm>
            <a:off x="0" y="6289040"/>
            <a:ext cx="12192000" cy="568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Towards Anytime Retrieval: A Benchmark for Anytime Person Re-Identification                                                      ID: 2068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0EE667-59B9-2FAD-AF1D-9E03EC525B38}"/>
              </a:ext>
            </a:extLst>
          </p:cNvPr>
          <p:cNvSpPr txBox="1"/>
          <p:nvPr/>
        </p:nvSpPr>
        <p:spPr>
          <a:xfrm>
            <a:off x="0" y="5352066"/>
            <a:ext cx="12192000" cy="707886"/>
          </a:xfrm>
          <a:prstGeom prst="rect">
            <a:avLst/>
          </a:prstGeom>
          <a:solidFill>
            <a:srgbClr val="DEEB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Mixture-of-Attribute-Experts that builds the expert network and assigns different experts to address distinct scenarios, enabling the model to alleviate interference between scenarios.</a:t>
            </a:r>
          </a:p>
        </p:txBody>
      </p:sp>
      <p:cxnSp>
        <p:nvCxnSpPr>
          <p:cNvPr id="312" name="直接连接符 311">
            <a:extLst>
              <a:ext uri="{FF2B5EF4-FFF2-40B4-BE49-F238E27FC236}">
                <a16:creationId xmlns:a16="http://schemas.microsoft.com/office/drawing/2014/main" id="{911F9B33-C54D-8011-E5E0-37EA94758C4B}"/>
              </a:ext>
            </a:extLst>
          </p:cNvPr>
          <p:cNvCxnSpPr>
            <a:cxnSpLocks/>
          </p:cNvCxnSpPr>
          <p:nvPr/>
        </p:nvCxnSpPr>
        <p:spPr>
          <a:xfrm>
            <a:off x="6841878" y="710052"/>
            <a:ext cx="0" cy="4374942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矩形: 圆角 312">
            <a:extLst>
              <a:ext uri="{FF2B5EF4-FFF2-40B4-BE49-F238E27FC236}">
                <a16:creationId xmlns:a16="http://schemas.microsoft.com/office/drawing/2014/main" id="{6A91B0BB-E5FE-F45B-3F18-051B4B8D4811}"/>
              </a:ext>
            </a:extLst>
          </p:cNvPr>
          <p:cNvSpPr/>
          <p:nvPr/>
        </p:nvSpPr>
        <p:spPr>
          <a:xfrm>
            <a:off x="6073658" y="3109181"/>
            <a:ext cx="153627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" name="直接箭头连接符 313">
            <a:extLst>
              <a:ext uri="{FF2B5EF4-FFF2-40B4-BE49-F238E27FC236}">
                <a16:creationId xmlns:a16="http://schemas.microsoft.com/office/drawing/2014/main" id="{1BB4C1F0-795C-C47A-24C9-A8FEACE97D4B}"/>
              </a:ext>
            </a:extLst>
          </p:cNvPr>
          <p:cNvCxnSpPr>
            <a:cxnSpLocks/>
          </p:cNvCxnSpPr>
          <p:nvPr/>
        </p:nvCxnSpPr>
        <p:spPr>
          <a:xfrm flipH="1" flipV="1">
            <a:off x="2942649" y="1660645"/>
            <a:ext cx="250" cy="891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E6C3D1EE-37DF-1930-A5EC-6E57E19FF798}"/>
              </a:ext>
            </a:extLst>
          </p:cNvPr>
          <p:cNvCxnSpPr>
            <a:cxnSpLocks/>
          </p:cNvCxnSpPr>
          <p:nvPr/>
        </p:nvCxnSpPr>
        <p:spPr>
          <a:xfrm flipH="1" flipV="1">
            <a:off x="3324450" y="1660645"/>
            <a:ext cx="250" cy="891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7735B02F-09FB-1ED7-257C-EB16088FAA3D}"/>
              </a:ext>
            </a:extLst>
          </p:cNvPr>
          <p:cNvCxnSpPr>
            <a:cxnSpLocks/>
          </p:cNvCxnSpPr>
          <p:nvPr/>
        </p:nvCxnSpPr>
        <p:spPr>
          <a:xfrm flipH="1" flipV="1">
            <a:off x="4088052" y="1660645"/>
            <a:ext cx="250" cy="891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" name="图片 316">
            <a:extLst>
              <a:ext uri="{FF2B5EF4-FFF2-40B4-BE49-F238E27FC236}">
                <a16:creationId xmlns:a16="http://schemas.microsoft.com/office/drawing/2014/main" id="{7CEFE805-656D-FB7A-B3F7-72B04BC82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88" y="4086503"/>
            <a:ext cx="352425" cy="352425"/>
          </a:xfrm>
          <a:prstGeom prst="rect">
            <a:avLst/>
          </a:prstGeom>
        </p:spPr>
      </p:pic>
      <p:pic>
        <p:nvPicPr>
          <p:cNvPr id="318" name="图片 317">
            <a:extLst>
              <a:ext uri="{FF2B5EF4-FFF2-40B4-BE49-F238E27FC236}">
                <a16:creationId xmlns:a16="http://schemas.microsoft.com/office/drawing/2014/main" id="{8E94F56B-9100-2210-486F-57440CC6C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37" y="4086503"/>
            <a:ext cx="352425" cy="352425"/>
          </a:xfrm>
          <a:prstGeom prst="rect">
            <a:avLst/>
          </a:prstGeom>
        </p:spPr>
      </p:pic>
      <p:sp>
        <p:nvSpPr>
          <p:cNvPr id="319" name="矩形: 圆角 318">
            <a:extLst>
              <a:ext uri="{FF2B5EF4-FFF2-40B4-BE49-F238E27FC236}">
                <a16:creationId xmlns:a16="http://schemas.microsoft.com/office/drawing/2014/main" id="{9143BB97-E377-0752-9BDB-0A25EB474957}"/>
              </a:ext>
            </a:extLst>
          </p:cNvPr>
          <p:cNvSpPr/>
          <p:nvPr/>
        </p:nvSpPr>
        <p:spPr>
          <a:xfrm>
            <a:off x="4488671" y="3517595"/>
            <a:ext cx="2102788" cy="280497"/>
          </a:xfrm>
          <a:prstGeom prst="roundRect">
            <a:avLst/>
          </a:prstGeom>
          <a:solidFill>
            <a:srgbClr val="EDEDED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Projection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接箭头连接符 319">
            <a:extLst>
              <a:ext uri="{FF2B5EF4-FFF2-40B4-BE49-F238E27FC236}">
                <a16:creationId xmlns:a16="http://schemas.microsoft.com/office/drawing/2014/main" id="{91333F8E-67B8-BAD5-E599-ADDDD2CAF8F4}"/>
              </a:ext>
            </a:extLst>
          </p:cNvPr>
          <p:cNvCxnSpPr>
            <a:cxnSpLocks/>
          </p:cNvCxnSpPr>
          <p:nvPr/>
        </p:nvCxnSpPr>
        <p:spPr>
          <a:xfrm>
            <a:off x="4350254" y="4243358"/>
            <a:ext cx="2442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箭头连接符 320">
            <a:extLst>
              <a:ext uri="{FF2B5EF4-FFF2-40B4-BE49-F238E27FC236}">
                <a16:creationId xmlns:a16="http://schemas.microsoft.com/office/drawing/2014/main" id="{44445814-AD30-0A51-38CC-905428FF9D4D}"/>
              </a:ext>
            </a:extLst>
          </p:cNvPr>
          <p:cNvCxnSpPr>
            <a:cxnSpLocks/>
            <a:stCxn id="318" idx="0"/>
          </p:cNvCxnSpPr>
          <p:nvPr/>
        </p:nvCxnSpPr>
        <p:spPr>
          <a:xfrm flipH="1" flipV="1">
            <a:off x="6306746" y="3801187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箭头连接符 321">
            <a:extLst>
              <a:ext uri="{FF2B5EF4-FFF2-40B4-BE49-F238E27FC236}">
                <a16:creationId xmlns:a16="http://schemas.microsoft.com/office/drawing/2014/main" id="{CD6C4266-17EE-EA3D-8884-A88F7193CCB0}"/>
              </a:ext>
            </a:extLst>
          </p:cNvPr>
          <p:cNvCxnSpPr>
            <a:cxnSpLocks/>
          </p:cNvCxnSpPr>
          <p:nvPr/>
        </p:nvCxnSpPr>
        <p:spPr>
          <a:xfrm flipV="1">
            <a:off x="4802695" y="3380087"/>
            <a:ext cx="0" cy="1390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直接箭头连接符 322">
            <a:extLst>
              <a:ext uri="{FF2B5EF4-FFF2-40B4-BE49-F238E27FC236}">
                <a16:creationId xmlns:a16="http://schemas.microsoft.com/office/drawing/2014/main" id="{3B3D0385-EC78-0D42-57B3-121204BC88B6}"/>
              </a:ext>
            </a:extLst>
          </p:cNvPr>
          <p:cNvCxnSpPr>
            <a:cxnSpLocks/>
          </p:cNvCxnSpPr>
          <p:nvPr/>
        </p:nvCxnSpPr>
        <p:spPr>
          <a:xfrm flipV="1">
            <a:off x="6301365" y="3371687"/>
            <a:ext cx="0" cy="139043"/>
          </a:xfrm>
          <a:prstGeom prst="straightConnector1">
            <a:avLst/>
          </a:prstGeom>
          <a:ln w="19050">
            <a:solidFill>
              <a:srgbClr val="0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文本框 323">
            <a:extLst>
              <a:ext uri="{FF2B5EF4-FFF2-40B4-BE49-F238E27FC236}">
                <a16:creationId xmlns:a16="http://schemas.microsoft.com/office/drawing/2014/main" id="{DD306502-E0B7-5DCB-C017-75823A512824}"/>
              </a:ext>
            </a:extLst>
          </p:cNvPr>
          <p:cNvSpPr txBox="1"/>
          <p:nvPr/>
        </p:nvSpPr>
        <p:spPr>
          <a:xfrm>
            <a:off x="5980162" y="3098375"/>
            <a:ext cx="349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5" name="矩形: 圆角 324">
            <a:extLst>
              <a:ext uri="{FF2B5EF4-FFF2-40B4-BE49-F238E27FC236}">
                <a16:creationId xmlns:a16="http://schemas.microsoft.com/office/drawing/2014/main" id="{4D6C3611-09DD-B37A-F606-9A32831902F4}"/>
              </a:ext>
            </a:extLst>
          </p:cNvPr>
          <p:cNvSpPr/>
          <p:nvPr/>
        </p:nvSpPr>
        <p:spPr>
          <a:xfrm>
            <a:off x="2678812" y="2554589"/>
            <a:ext cx="3954760" cy="342300"/>
          </a:xfrm>
          <a:prstGeom prst="roundRect">
            <a:avLst>
              <a:gd name="adj" fmla="val 24850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Transformer    Layer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矩形: 圆角 325">
            <a:extLst>
              <a:ext uri="{FF2B5EF4-FFF2-40B4-BE49-F238E27FC236}">
                <a16:creationId xmlns:a16="http://schemas.microsoft.com/office/drawing/2014/main" id="{9F2A8515-D045-8753-E41A-0F2DBA6C7BD1}"/>
              </a:ext>
            </a:extLst>
          </p:cNvPr>
          <p:cNvSpPr/>
          <p:nvPr/>
        </p:nvSpPr>
        <p:spPr>
          <a:xfrm>
            <a:off x="2678811" y="1877426"/>
            <a:ext cx="3955011" cy="342300"/>
          </a:xfrm>
          <a:prstGeom prst="roundRect">
            <a:avLst>
              <a:gd name="adj" fmla="val 24850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Transformer    Layer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7" name="直接箭头连接符 326">
            <a:extLst>
              <a:ext uri="{FF2B5EF4-FFF2-40B4-BE49-F238E27FC236}">
                <a16:creationId xmlns:a16="http://schemas.microsoft.com/office/drawing/2014/main" id="{AB4B5148-4600-B7CF-80FE-E280648CECF8}"/>
              </a:ext>
            </a:extLst>
          </p:cNvPr>
          <p:cNvCxnSpPr>
            <a:cxnSpLocks/>
          </p:cNvCxnSpPr>
          <p:nvPr/>
        </p:nvCxnSpPr>
        <p:spPr>
          <a:xfrm flipV="1">
            <a:off x="6306309" y="2225970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文本框 327">
            <a:extLst>
              <a:ext uri="{FF2B5EF4-FFF2-40B4-BE49-F238E27FC236}">
                <a16:creationId xmlns:a16="http://schemas.microsoft.com/office/drawing/2014/main" id="{3D2496A0-8A6F-890F-2B57-31D04F3F4B5D}"/>
              </a:ext>
            </a:extLst>
          </p:cNvPr>
          <p:cNvSpPr txBox="1"/>
          <p:nvPr/>
        </p:nvSpPr>
        <p:spPr>
          <a:xfrm rot="5400000">
            <a:off x="3465892" y="2200683"/>
            <a:ext cx="458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29" name="矩形: 圆角 328">
            <a:extLst>
              <a:ext uri="{FF2B5EF4-FFF2-40B4-BE49-F238E27FC236}">
                <a16:creationId xmlns:a16="http://schemas.microsoft.com/office/drawing/2014/main" id="{59D6A7E3-DC35-AA80-83B2-0AF1FEE86218}"/>
              </a:ext>
            </a:extLst>
          </p:cNvPr>
          <p:cNvSpPr/>
          <p:nvPr/>
        </p:nvSpPr>
        <p:spPr>
          <a:xfrm>
            <a:off x="2793704" y="805392"/>
            <a:ext cx="1436240" cy="457449"/>
          </a:xfrm>
          <a:prstGeom prst="roundRect">
            <a:avLst/>
          </a:prstGeom>
          <a:solidFill>
            <a:srgbClr val="F8ECFE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Scenario-Aware Identity Loss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0" name="直接箭头连接符 329">
            <a:extLst>
              <a:ext uri="{FF2B5EF4-FFF2-40B4-BE49-F238E27FC236}">
                <a16:creationId xmlns:a16="http://schemas.microsoft.com/office/drawing/2014/main" id="{B6FD8660-143C-59EC-5CFF-92CBBCC9B931}"/>
              </a:ext>
            </a:extLst>
          </p:cNvPr>
          <p:cNvCxnSpPr>
            <a:cxnSpLocks/>
          </p:cNvCxnSpPr>
          <p:nvPr/>
        </p:nvCxnSpPr>
        <p:spPr>
          <a:xfrm flipV="1">
            <a:off x="2942648" y="1266387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矩形: 圆角 330">
            <a:extLst>
              <a:ext uri="{FF2B5EF4-FFF2-40B4-BE49-F238E27FC236}">
                <a16:creationId xmlns:a16="http://schemas.microsoft.com/office/drawing/2014/main" id="{57EED930-44BF-53D2-F9F4-8D12315D398B}"/>
              </a:ext>
            </a:extLst>
          </p:cNvPr>
          <p:cNvSpPr/>
          <p:nvPr/>
        </p:nvSpPr>
        <p:spPr>
          <a:xfrm>
            <a:off x="9188822" y="788696"/>
            <a:ext cx="2652105" cy="1705783"/>
          </a:xfrm>
          <a:prstGeom prst="roundRect">
            <a:avLst>
              <a:gd name="adj" fmla="val 12462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矩形: 圆角 331">
            <a:extLst>
              <a:ext uri="{FF2B5EF4-FFF2-40B4-BE49-F238E27FC236}">
                <a16:creationId xmlns:a16="http://schemas.microsoft.com/office/drawing/2014/main" id="{1A2A14E6-953F-AC06-FE14-BF74412A78D4}"/>
              </a:ext>
            </a:extLst>
          </p:cNvPr>
          <p:cNvSpPr/>
          <p:nvPr/>
        </p:nvSpPr>
        <p:spPr>
          <a:xfrm>
            <a:off x="10034213" y="901826"/>
            <a:ext cx="736032" cy="253755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Gating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3" name="流程图: 汇总连接 332">
            <a:extLst>
              <a:ext uri="{FF2B5EF4-FFF2-40B4-BE49-F238E27FC236}">
                <a16:creationId xmlns:a16="http://schemas.microsoft.com/office/drawing/2014/main" id="{E28DEF4B-5D7C-C80A-2CDF-24A3C36B9600}"/>
              </a:ext>
            </a:extLst>
          </p:cNvPr>
          <p:cNvSpPr/>
          <p:nvPr/>
        </p:nvSpPr>
        <p:spPr>
          <a:xfrm rot="2705619">
            <a:off x="11077802" y="1746947"/>
            <a:ext cx="173261" cy="173261"/>
          </a:xfrm>
          <a:prstGeom prst="flowChartSummingJunction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334" name="直接箭头连接符 333">
            <a:extLst>
              <a:ext uri="{FF2B5EF4-FFF2-40B4-BE49-F238E27FC236}">
                <a16:creationId xmlns:a16="http://schemas.microsoft.com/office/drawing/2014/main" id="{CC35ADE0-588D-1A3D-2143-D411ACE9E6FC}"/>
              </a:ext>
            </a:extLst>
          </p:cNvPr>
          <p:cNvCxnSpPr>
            <a:cxnSpLocks/>
            <a:stCxn id="333" idx="7"/>
            <a:endCxn id="339" idx="2"/>
          </p:cNvCxnSpPr>
          <p:nvPr/>
        </p:nvCxnSpPr>
        <p:spPr>
          <a:xfrm>
            <a:off x="11251064" y="1833719"/>
            <a:ext cx="183743" cy="84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文本框 334">
            <a:extLst>
              <a:ext uri="{FF2B5EF4-FFF2-40B4-BE49-F238E27FC236}">
                <a16:creationId xmlns:a16="http://schemas.microsoft.com/office/drawing/2014/main" id="{76F6EE9D-3F61-5B87-892B-B93FDB2FDB48}"/>
              </a:ext>
            </a:extLst>
          </p:cNvPr>
          <p:cNvSpPr txBox="1"/>
          <p:nvPr/>
        </p:nvSpPr>
        <p:spPr>
          <a:xfrm rot="16200000">
            <a:off x="9568128" y="1662167"/>
            <a:ext cx="626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6" name="矩形: 圆角 335">
            <a:extLst>
              <a:ext uri="{FF2B5EF4-FFF2-40B4-BE49-F238E27FC236}">
                <a16:creationId xmlns:a16="http://schemas.microsoft.com/office/drawing/2014/main" id="{777A776F-F599-3F5F-486E-A5AAB3075486}"/>
              </a:ext>
            </a:extLst>
          </p:cNvPr>
          <p:cNvSpPr/>
          <p:nvPr/>
        </p:nvSpPr>
        <p:spPr>
          <a:xfrm rot="5400000">
            <a:off x="9325156" y="1702172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" name="矩形: 圆角 336">
            <a:extLst>
              <a:ext uri="{FF2B5EF4-FFF2-40B4-BE49-F238E27FC236}">
                <a16:creationId xmlns:a16="http://schemas.microsoft.com/office/drawing/2014/main" id="{84A0ED44-F08C-7BFF-F551-B6142A1B4D2B}"/>
              </a:ext>
            </a:extLst>
          </p:cNvPr>
          <p:cNvSpPr/>
          <p:nvPr/>
        </p:nvSpPr>
        <p:spPr>
          <a:xfrm rot="5400000">
            <a:off x="9323010" y="1974449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8" name="矩形: 圆角 337">
            <a:extLst>
              <a:ext uri="{FF2B5EF4-FFF2-40B4-BE49-F238E27FC236}">
                <a16:creationId xmlns:a16="http://schemas.microsoft.com/office/drawing/2014/main" id="{0D64D6DF-9BAA-5C1C-5E38-CB6EED3223C3}"/>
              </a:ext>
            </a:extLst>
          </p:cNvPr>
          <p:cNvSpPr/>
          <p:nvPr/>
        </p:nvSpPr>
        <p:spPr>
          <a:xfrm rot="5400000">
            <a:off x="9323483" y="143103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9" name="矩形: 圆角 338">
            <a:extLst>
              <a:ext uri="{FF2B5EF4-FFF2-40B4-BE49-F238E27FC236}">
                <a16:creationId xmlns:a16="http://schemas.microsoft.com/office/drawing/2014/main" id="{6DDCBB89-324B-CD8A-95A7-CDCC21CB4508}"/>
              </a:ext>
            </a:extLst>
          </p:cNvPr>
          <p:cNvSpPr/>
          <p:nvPr/>
        </p:nvSpPr>
        <p:spPr>
          <a:xfrm rot="5400000">
            <a:off x="11496289" y="1702172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矩形: 圆角 339">
            <a:extLst>
              <a:ext uri="{FF2B5EF4-FFF2-40B4-BE49-F238E27FC236}">
                <a16:creationId xmlns:a16="http://schemas.microsoft.com/office/drawing/2014/main" id="{871817EF-09D3-54A5-93A4-4171BF602914}"/>
              </a:ext>
            </a:extLst>
          </p:cNvPr>
          <p:cNvSpPr/>
          <p:nvPr/>
        </p:nvSpPr>
        <p:spPr>
          <a:xfrm rot="5400000">
            <a:off x="11494143" y="1974449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矩形: 圆角 340">
            <a:extLst>
              <a:ext uri="{FF2B5EF4-FFF2-40B4-BE49-F238E27FC236}">
                <a16:creationId xmlns:a16="http://schemas.microsoft.com/office/drawing/2014/main" id="{C8D7BAC8-0AFE-893A-A425-C6F54E48D3E4}"/>
              </a:ext>
            </a:extLst>
          </p:cNvPr>
          <p:cNvSpPr/>
          <p:nvPr/>
        </p:nvSpPr>
        <p:spPr>
          <a:xfrm rot="5400000">
            <a:off x="11494616" y="143103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矩形: 圆角 341">
            <a:extLst>
              <a:ext uri="{FF2B5EF4-FFF2-40B4-BE49-F238E27FC236}">
                <a16:creationId xmlns:a16="http://schemas.microsoft.com/office/drawing/2014/main" id="{4D1644FD-639C-D4FF-BECF-0C71BD5D4E2C}"/>
              </a:ext>
            </a:extLst>
          </p:cNvPr>
          <p:cNvSpPr/>
          <p:nvPr/>
        </p:nvSpPr>
        <p:spPr>
          <a:xfrm>
            <a:off x="10012489" y="1216544"/>
            <a:ext cx="810966" cy="1218273"/>
          </a:xfrm>
          <a:prstGeom prst="roundRect">
            <a:avLst>
              <a:gd name="adj" fmla="val 10102"/>
            </a:avLst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文本框 342">
            <a:extLst>
              <a:ext uri="{FF2B5EF4-FFF2-40B4-BE49-F238E27FC236}">
                <a16:creationId xmlns:a16="http://schemas.microsoft.com/office/drawing/2014/main" id="{7CE0D58B-2CD6-68A9-82B2-D64D50100406}"/>
              </a:ext>
            </a:extLst>
          </p:cNvPr>
          <p:cNvSpPr txBox="1"/>
          <p:nvPr/>
        </p:nvSpPr>
        <p:spPr>
          <a:xfrm>
            <a:off x="10866782" y="747508"/>
            <a:ext cx="944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sum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4" name="直接箭头连接符 343">
            <a:extLst>
              <a:ext uri="{FF2B5EF4-FFF2-40B4-BE49-F238E27FC236}">
                <a16:creationId xmlns:a16="http://schemas.microsoft.com/office/drawing/2014/main" id="{3F03E286-703A-B164-265D-32A72C145472}"/>
              </a:ext>
            </a:extLst>
          </p:cNvPr>
          <p:cNvCxnSpPr>
            <a:cxnSpLocks/>
          </p:cNvCxnSpPr>
          <p:nvPr/>
        </p:nvCxnSpPr>
        <p:spPr>
          <a:xfrm flipH="1" flipV="1">
            <a:off x="4804009" y="3804629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文本框 344">
            <a:extLst>
              <a:ext uri="{FF2B5EF4-FFF2-40B4-BE49-F238E27FC236}">
                <a16:creationId xmlns:a16="http://schemas.microsoft.com/office/drawing/2014/main" id="{ECB75D5E-05CA-41BF-E099-F0155C73182B}"/>
              </a:ext>
            </a:extLst>
          </p:cNvPr>
          <p:cNvSpPr txBox="1"/>
          <p:nvPr/>
        </p:nvSpPr>
        <p:spPr>
          <a:xfrm>
            <a:off x="5773244" y="4059033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46" name="矩形: 圆角 345">
            <a:extLst>
              <a:ext uri="{FF2B5EF4-FFF2-40B4-BE49-F238E27FC236}">
                <a16:creationId xmlns:a16="http://schemas.microsoft.com/office/drawing/2014/main" id="{4AB2A450-2893-BAF1-BF80-11C169E48F9F}"/>
              </a:ext>
            </a:extLst>
          </p:cNvPr>
          <p:cNvSpPr/>
          <p:nvPr/>
        </p:nvSpPr>
        <p:spPr>
          <a:xfrm>
            <a:off x="2730180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7" name="直接箭头连接符 346">
            <a:extLst>
              <a:ext uri="{FF2B5EF4-FFF2-40B4-BE49-F238E27FC236}">
                <a16:creationId xmlns:a16="http://schemas.microsoft.com/office/drawing/2014/main" id="{23CC983C-6466-B342-C1C0-FA3D2E751A69}"/>
              </a:ext>
            </a:extLst>
          </p:cNvPr>
          <p:cNvCxnSpPr>
            <a:cxnSpLocks/>
          </p:cNvCxnSpPr>
          <p:nvPr/>
        </p:nvCxnSpPr>
        <p:spPr>
          <a:xfrm flipV="1">
            <a:off x="2942899" y="2905458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矩形: 圆角 347">
            <a:extLst>
              <a:ext uri="{FF2B5EF4-FFF2-40B4-BE49-F238E27FC236}">
                <a16:creationId xmlns:a16="http://schemas.microsoft.com/office/drawing/2014/main" id="{8614DB53-8E36-9049-BEF4-CA388346674E}"/>
              </a:ext>
            </a:extLst>
          </p:cNvPr>
          <p:cNvSpPr/>
          <p:nvPr/>
        </p:nvSpPr>
        <p:spPr>
          <a:xfrm>
            <a:off x="2871996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9" name="矩形: 圆角 348">
            <a:extLst>
              <a:ext uri="{FF2B5EF4-FFF2-40B4-BE49-F238E27FC236}">
                <a16:creationId xmlns:a16="http://schemas.microsoft.com/office/drawing/2014/main" id="{73DF96B8-7823-3721-C99F-983FA60A4F92}"/>
              </a:ext>
            </a:extLst>
          </p:cNvPr>
          <p:cNvSpPr/>
          <p:nvPr/>
        </p:nvSpPr>
        <p:spPr>
          <a:xfrm>
            <a:off x="3110517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0" name="直接箭头连接符 349">
            <a:extLst>
              <a:ext uri="{FF2B5EF4-FFF2-40B4-BE49-F238E27FC236}">
                <a16:creationId xmlns:a16="http://schemas.microsoft.com/office/drawing/2014/main" id="{882B90E0-AD57-CAFF-C350-53A58B096383}"/>
              </a:ext>
            </a:extLst>
          </p:cNvPr>
          <p:cNvCxnSpPr>
            <a:cxnSpLocks/>
          </p:cNvCxnSpPr>
          <p:nvPr/>
        </p:nvCxnSpPr>
        <p:spPr>
          <a:xfrm flipV="1">
            <a:off x="3323236" y="2905458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矩形: 圆角 350">
            <a:extLst>
              <a:ext uri="{FF2B5EF4-FFF2-40B4-BE49-F238E27FC236}">
                <a16:creationId xmlns:a16="http://schemas.microsoft.com/office/drawing/2014/main" id="{F0A068BC-6C41-60AD-F70D-1EC777F105F5}"/>
              </a:ext>
            </a:extLst>
          </p:cNvPr>
          <p:cNvSpPr/>
          <p:nvPr/>
        </p:nvSpPr>
        <p:spPr>
          <a:xfrm>
            <a:off x="3252333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2" name="矩形: 圆角 351">
            <a:extLst>
              <a:ext uri="{FF2B5EF4-FFF2-40B4-BE49-F238E27FC236}">
                <a16:creationId xmlns:a16="http://schemas.microsoft.com/office/drawing/2014/main" id="{83F0A661-43A9-8032-1D6F-527C4BA21BE2}"/>
              </a:ext>
            </a:extLst>
          </p:cNvPr>
          <p:cNvSpPr/>
          <p:nvPr/>
        </p:nvSpPr>
        <p:spPr>
          <a:xfrm>
            <a:off x="3876955" y="3112454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3" name="直接箭头连接符 352">
            <a:extLst>
              <a:ext uri="{FF2B5EF4-FFF2-40B4-BE49-F238E27FC236}">
                <a16:creationId xmlns:a16="http://schemas.microsoft.com/office/drawing/2014/main" id="{9A8AE291-A343-6514-A84D-0CDCEA062C58}"/>
              </a:ext>
            </a:extLst>
          </p:cNvPr>
          <p:cNvCxnSpPr>
            <a:cxnSpLocks/>
          </p:cNvCxnSpPr>
          <p:nvPr/>
        </p:nvCxnSpPr>
        <p:spPr>
          <a:xfrm flipV="1">
            <a:off x="4089674" y="2905461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矩形: 圆角 353">
            <a:extLst>
              <a:ext uri="{FF2B5EF4-FFF2-40B4-BE49-F238E27FC236}">
                <a16:creationId xmlns:a16="http://schemas.microsoft.com/office/drawing/2014/main" id="{DD6CE651-A584-C66E-2C08-782A4C3AFB4C}"/>
              </a:ext>
            </a:extLst>
          </p:cNvPr>
          <p:cNvSpPr/>
          <p:nvPr/>
        </p:nvSpPr>
        <p:spPr>
          <a:xfrm>
            <a:off x="4018771" y="3112454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5" name="梯形 354">
            <a:extLst>
              <a:ext uri="{FF2B5EF4-FFF2-40B4-BE49-F238E27FC236}">
                <a16:creationId xmlns:a16="http://schemas.microsoft.com/office/drawing/2014/main" id="{7D204ECF-1A4D-B385-7527-F314D1A834E8}"/>
              </a:ext>
            </a:extLst>
          </p:cNvPr>
          <p:cNvSpPr/>
          <p:nvPr/>
        </p:nvSpPr>
        <p:spPr>
          <a:xfrm>
            <a:off x="2793704" y="1471673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梯形 355">
            <a:extLst>
              <a:ext uri="{FF2B5EF4-FFF2-40B4-BE49-F238E27FC236}">
                <a16:creationId xmlns:a16="http://schemas.microsoft.com/office/drawing/2014/main" id="{412DAF31-B3F0-21F2-10D4-9F485FFBE48C}"/>
              </a:ext>
            </a:extLst>
          </p:cNvPr>
          <p:cNvSpPr/>
          <p:nvPr/>
        </p:nvSpPr>
        <p:spPr>
          <a:xfrm>
            <a:off x="3175530" y="1471673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7" name="梯形 356">
            <a:extLst>
              <a:ext uri="{FF2B5EF4-FFF2-40B4-BE49-F238E27FC236}">
                <a16:creationId xmlns:a16="http://schemas.microsoft.com/office/drawing/2014/main" id="{82B6AB1E-4FD5-2BFA-FC94-B87C7897373A}"/>
              </a:ext>
            </a:extLst>
          </p:cNvPr>
          <p:cNvSpPr/>
          <p:nvPr/>
        </p:nvSpPr>
        <p:spPr>
          <a:xfrm>
            <a:off x="3939182" y="1471673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8" name="直接箭头连接符 357">
            <a:extLst>
              <a:ext uri="{FF2B5EF4-FFF2-40B4-BE49-F238E27FC236}">
                <a16:creationId xmlns:a16="http://schemas.microsoft.com/office/drawing/2014/main" id="{DC3FF8C6-F9E6-955C-729E-CE74F750D936}"/>
              </a:ext>
            </a:extLst>
          </p:cNvPr>
          <p:cNvCxnSpPr>
            <a:cxnSpLocks/>
          </p:cNvCxnSpPr>
          <p:nvPr/>
        </p:nvCxnSpPr>
        <p:spPr>
          <a:xfrm flipV="1">
            <a:off x="3324474" y="1266387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接箭头连接符 358">
            <a:extLst>
              <a:ext uri="{FF2B5EF4-FFF2-40B4-BE49-F238E27FC236}">
                <a16:creationId xmlns:a16="http://schemas.microsoft.com/office/drawing/2014/main" id="{F11C2E3E-E214-4A3B-349D-C8B9A55EEB55}"/>
              </a:ext>
            </a:extLst>
          </p:cNvPr>
          <p:cNvCxnSpPr>
            <a:cxnSpLocks/>
          </p:cNvCxnSpPr>
          <p:nvPr/>
        </p:nvCxnSpPr>
        <p:spPr>
          <a:xfrm flipV="1">
            <a:off x="4088126" y="1266387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组合 359">
            <a:extLst>
              <a:ext uri="{FF2B5EF4-FFF2-40B4-BE49-F238E27FC236}">
                <a16:creationId xmlns:a16="http://schemas.microsoft.com/office/drawing/2014/main" id="{3FD8E35D-40A3-3875-B1B9-081A54C3802A}"/>
              </a:ext>
            </a:extLst>
          </p:cNvPr>
          <p:cNvGrpSpPr>
            <a:grpSpLocks noChangeAspect="1"/>
          </p:cNvGrpSpPr>
          <p:nvPr/>
        </p:nvGrpSpPr>
        <p:grpSpPr>
          <a:xfrm>
            <a:off x="3592787" y="3475345"/>
            <a:ext cx="740487" cy="1539387"/>
            <a:chOff x="2071209" y="6264294"/>
            <a:chExt cx="740412" cy="1539237"/>
          </a:xfrm>
        </p:grpSpPr>
        <p:pic>
          <p:nvPicPr>
            <p:cNvPr id="361" name="图片 360">
              <a:extLst>
                <a:ext uri="{FF2B5EF4-FFF2-40B4-BE49-F238E27FC236}">
                  <a16:creationId xmlns:a16="http://schemas.microsoft.com/office/drawing/2014/main" id="{73451EDE-5C3A-EFBD-66AB-B8CDA30C7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11" y="6264294"/>
              <a:ext cx="352425" cy="352425"/>
            </a:xfrm>
            <a:prstGeom prst="rect">
              <a:avLst/>
            </a:prstGeom>
          </p:spPr>
        </p:pic>
        <p:pic>
          <p:nvPicPr>
            <p:cNvPr id="362" name="图片 361">
              <a:extLst>
                <a:ext uri="{FF2B5EF4-FFF2-40B4-BE49-F238E27FC236}">
                  <a16:creationId xmlns:a16="http://schemas.microsoft.com/office/drawing/2014/main" id="{6A36CA2C-1DEF-C374-27DE-5E1E2ED4F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6" y="6264294"/>
              <a:ext cx="352425" cy="352425"/>
            </a:xfrm>
            <a:prstGeom prst="rect">
              <a:avLst/>
            </a:prstGeom>
          </p:spPr>
        </p:pic>
        <p:pic>
          <p:nvPicPr>
            <p:cNvPr id="363" name="图片 362">
              <a:extLst>
                <a:ext uri="{FF2B5EF4-FFF2-40B4-BE49-F238E27FC236}">
                  <a16:creationId xmlns:a16="http://schemas.microsoft.com/office/drawing/2014/main" id="{D331B7BB-6E34-33A6-AB6A-50323F026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10" y="6659897"/>
              <a:ext cx="352425" cy="352425"/>
            </a:xfrm>
            <a:prstGeom prst="rect">
              <a:avLst/>
            </a:prstGeom>
          </p:spPr>
        </p:pic>
        <p:pic>
          <p:nvPicPr>
            <p:cNvPr id="364" name="图片 363">
              <a:extLst>
                <a:ext uri="{FF2B5EF4-FFF2-40B4-BE49-F238E27FC236}">
                  <a16:creationId xmlns:a16="http://schemas.microsoft.com/office/drawing/2014/main" id="{3FF17E03-2B03-B8CF-2751-4CA09FAA2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6" y="6659897"/>
              <a:ext cx="352425" cy="352425"/>
            </a:xfrm>
            <a:prstGeom prst="rect">
              <a:avLst/>
            </a:prstGeom>
          </p:spPr>
        </p:pic>
        <p:pic>
          <p:nvPicPr>
            <p:cNvPr id="365" name="图片 364">
              <a:extLst>
                <a:ext uri="{FF2B5EF4-FFF2-40B4-BE49-F238E27FC236}">
                  <a16:creationId xmlns:a16="http://schemas.microsoft.com/office/drawing/2014/main" id="{2AD40F39-3768-BDAE-14B1-C241804C1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10" y="7055501"/>
              <a:ext cx="352425" cy="352425"/>
            </a:xfrm>
            <a:prstGeom prst="rect">
              <a:avLst/>
            </a:prstGeom>
          </p:spPr>
        </p:pic>
        <p:pic>
          <p:nvPicPr>
            <p:cNvPr id="366" name="图片 365">
              <a:extLst>
                <a:ext uri="{FF2B5EF4-FFF2-40B4-BE49-F238E27FC236}">
                  <a16:creationId xmlns:a16="http://schemas.microsoft.com/office/drawing/2014/main" id="{ECF25DBB-A1F1-859E-511D-B08924775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5" y="7055500"/>
              <a:ext cx="352425" cy="352425"/>
            </a:xfrm>
            <a:prstGeom prst="rect">
              <a:avLst/>
            </a:prstGeom>
          </p:spPr>
        </p:pic>
        <p:pic>
          <p:nvPicPr>
            <p:cNvPr id="367" name="图片 366">
              <a:extLst>
                <a:ext uri="{FF2B5EF4-FFF2-40B4-BE49-F238E27FC236}">
                  <a16:creationId xmlns:a16="http://schemas.microsoft.com/office/drawing/2014/main" id="{F8E4A7E5-00E5-AA6C-873D-4C2FD6861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09" y="7451106"/>
              <a:ext cx="352425" cy="352425"/>
            </a:xfrm>
            <a:prstGeom prst="rect">
              <a:avLst/>
            </a:prstGeom>
          </p:spPr>
        </p:pic>
        <p:pic>
          <p:nvPicPr>
            <p:cNvPr id="368" name="图片 367">
              <a:extLst>
                <a:ext uri="{FF2B5EF4-FFF2-40B4-BE49-F238E27FC236}">
                  <a16:creationId xmlns:a16="http://schemas.microsoft.com/office/drawing/2014/main" id="{FB83641B-2183-1BEB-9DD7-EA4E1336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5" y="7451106"/>
              <a:ext cx="352425" cy="352425"/>
            </a:xfrm>
            <a:prstGeom prst="rect">
              <a:avLst/>
            </a:prstGeom>
          </p:spPr>
        </p:pic>
      </p:grpSp>
      <p:sp>
        <p:nvSpPr>
          <p:cNvPr id="369" name="文本框 368">
            <a:extLst>
              <a:ext uri="{FF2B5EF4-FFF2-40B4-BE49-F238E27FC236}">
                <a16:creationId xmlns:a16="http://schemas.microsoft.com/office/drawing/2014/main" id="{E8B13CCB-0444-287D-2DB1-06FBF5BBC319}"/>
              </a:ext>
            </a:extLst>
          </p:cNvPr>
          <p:cNvSpPr txBox="1"/>
          <p:nvPr/>
        </p:nvSpPr>
        <p:spPr>
          <a:xfrm>
            <a:off x="3444695" y="3056168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70" name="文本框 369">
            <a:extLst>
              <a:ext uri="{FF2B5EF4-FFF2-40B4-BE49-F238E27FC236}">
                <a16:creationId xmlns:a16="http://schemas.microsoft.com/office/drawing/2014/main" id="{7AA66B8F-6BBB-91E5-9CA1-565A770D91C6}"/>
              </a:ext>
            </a:extLst>
          </p:cNvPr>
          <p:cNvSpPr txBox="1"/>
          <p:nvPr/>
        </p:nvSpPr>
        <p:spPr>
          <a:xfrm>
            <a:off x="3489273" y="1366983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71" name="矩形: 圆角 370">
            <a:extLst>
              <a:ext uri="{FF2B5EF4-FFF2-40B4-BE49-F238E27FC236}">
                <a16:creationId xmlns:a16="http://schemas.microsoft.com/office/drawing/2014/main" id="{9B8D1F6B-B463-1DB7-09A9-55BBB0A9B43D}"/>
              </a:ext>
            </a:extLst>
          </p:cNvPr>
          <p:cNvSpPr/>
          <p:nvPr/>
        </p:nvSpPr>
        <p:spPr>
          <a:xfrm>
            <a:off x="4594525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2" name="直接箭头连接符 371">
            <a:extLst>
              <a:ext uri="{FF2B5EF4-FFF2-40B4-BE49-F238E27FC236}">
                <a16:creationId xmlns:a16="http://schemas.microsoft.com/office/drawing/2014/main" id="{743E74F7-815B-93AE-DFC4-9AA0F18FA0CC}"/>
              </a:ext>
            </a:extLst>
          </p:cNvPr>
          <p:cNvCxnSpPr>
            <a:cxnSpLocks/>
          </p:cNvCxnSpPr>
          <p:nvPr/>
        </p:nvCxnSpPr>
        <p:spPr>
          <a:xfrm flipV="1">
            <a:off x="4807244" y="2903769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矩形: 圆角 372">
            <a:extLst>
              <a:ext uri="{FF2B5EF4-FFF2-40B4-BE49-F238E27FC236}">
                <a16:creationId xmlns:a16="http://schemas.microsoft.com/office/drawing/2014/main" id="{4326137A-1CAE-3F1D-1BF9-3A6072B37286}"/>
              </a:ext>
            </a:extLst>
          </p:cNvPr>
          <p:cNvSpPr/>
          <p:nvPr/>
        </p:nvSpPr>
        <p:spPr>
          <a:xfrm>
            <a:off x="4736341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4" name="矩形: 圆角 373">
            <a:extLst>
              <a:ext uri="{FF2B5EF4-FFF2-40B4-BE49-F238E27FC236}">
                <a16:creationId xmlns:a16="http://schemas.microsoft.com/office/drawing/2014/main" id="{5084C134-8CC9-5A7A-ADC1-1E01AE76937D}"/>
              </a:ext>
            </a:extLst>
          </p:cNvPr>
          <p:cNvSpPr/>
          <p:nvPr/>
        </p:nvSpPr>
        <p:spPr>
          <a:xfrm>
            <a:off x="4981212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5" name="直接箭头连接符 374">
            <a:extLst>
              <a:ext uri="{FF2B5EF4-FFF2-40B4-BE49-F238E27FC236}">
                <a16:creationId xmlns:a16="http://schemas.microsoft.com/office/drawing/2014/main" id="{1C4FD667-04EF-053C-5D0A-72FD1093BEA6}"/>
              </a:ext>
            </a:extLst>
          </p:cNvPr>
          <p:cNvCxnSpPr>
            <a:cxnSpLocks/>
          </p:cNvCxnSpPr>
          <p:nvPr/>
        </p:nvCxnSpPr>
        <p:spPr>
          <a:xfrm flipV="1">
            <a:off x="5193931" y="2903769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矩形: 圆角 375">
            <a:extLst>
              <a:ext uri="{FF2B5EF4-FFF2-40B4-BE49-F238E27FC236}">
                <a16:creationId xmlns:a16="http://schemas.microsoft.com/office/drawing/2014/main" id="{766D38EF-D6B3-3F6C-2F4C-A1F84C518948}"/>
              </a:ext>
            </a:extLst>
          </p:cNvPr>
          <p:cNvSpPr/>
          <p:nvPr/>
        </p:nvSpPr>
        <p:spPr>
          <a:xfrm>
            <a:off x="5123028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7" name="直接箭头连接符 376">
            <a:extLst>
              <a:ext uri="{FF2B5EF4-FFF2-40B4-BE49-F238E27FC236}">
                <a16:creationId xmlns:a16="http://schemas.microsoft.com/office/drawing/2014/main" id="{59AB2275-A167-C84E-8B07-33C59ED35D09}"/>
              </a:ext>
            </a:extLst>
          </p:cNvPr>
          <p:cNvCxnSpPr>
            <a:cxnSpLocks/>
          </p:cNvCxnSpPr>
          <p:nvPr/>
        </p:nvCxnSpPr>
        <p:spPr>
          <a:xfrm flipV="1">
            <a:off x="6298189" y="2902188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矩形: 圆角 377">
            <a:extLst>
              <a:ext uri="{FF2B5EF4-FFF2-40B4-BE49-F238E27FC236}">
                <a16:creationId xmlns:a16="http://schemas.microsoft.com/office/drawing/2014/main" id="{7577FB15-ACD0-FB19-B454-CFC2597BEB70}"/>
              </a:ext>
            </a:extLst>
          </p:cNvPr>
          <p:cNvSpPr/>
          <p:nvPr/>
        </p:nvSpPr>
        <p:spPr>
          <a:xfrm>
            <a:off x="6229404" y="3109181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9" name="直接箭头连接符 378">
            <a:extLst>
              <a:ext uri="{FF2B5EF4-FFF2-40B4-BE49-F238E27FC236}">
                <a16:creationId xmlns:a16="http://schemas.microsoft.com/office/drawing/2014/main" id="{CB111571-4700-7823-C40D-94A4FE938841}"/>
              </a:ext>
            </a:extLst>
          </p:cNvPr>
          <p:cNvCxnSpPr>
            <a:cxnSpLocks/>
          </p:cNvCxnSpPr>
          <p:nvPr/>
        </p:nvCxnSpPr>
        <p:spPr>
          <a:xfrm flipV="1">
            <a:off x="4806825" y="2219726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直接箭头连接符 379">
            <a:extLst>
              <a:ext uri="{FF2B5EF4-FFF2-40B4-BE49-F238E27FC236}">
                <a16:creationId xmlns:a16="http://schemas.microsoft.com/office/drawing/2014/main" id="{541EC1E8-D218-C075-39E6-30CCA3697169}"/>
              </a:ext>
            </a:extLst>
          </p:cNvPr>
          <p:cNvCxnSpPr>
            <a:cxnSpLocks/>
          </p:cNvCxnSpPr>
          <p:nvPr/>
        </p:nvCxnSpPr>
        <p:spPr>
          <a:xfrm flipV="1">
            <a:off x="5193363" y="2225970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文本框 380">
            <a:extLst>
              <a:ext uri="{FF2B5EF4-FFF2-40B4-BE49-F238E27FC236}">
                <a16:creationId xmlns:a16="http://schemas.microsoft.com/office/drawing/2014/main" id="{04F5F5B4-AD53-0660-D318-52486DCED530}"/>
              </a:ext>
            </a:extLst>
          </p:cNvPr>
          <p:cNvSpPr txBox="1"/>
          <p:nvPr/>
        </p:nvSpPr>
        <p:spPr>
          <a:xfrm>
            <a:off x="5725081" y="3033262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pic>
        <p:nvPicPr>
          <p:cNvPr id="382" name="图片 381">
            <a:extLst>
              <a:ext uri="{FF2B5EF4-FFF2-40B4-BE49-F238E27FC236}">
                <a16:creationId xmlns:a16="http://schemas.microsoft.com/office/drawing/2014/main" id="{CD0E5511-3DA2-E9AE-167F-034C1B906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368" y="4085576"/>
            <a:ext cx="353438" cy="353437"/>
          </a:xfrm>
          <a:prstGeom prst="rect">
            <a:avLst/>
          </a:prstGeom>
        </p:spPr>
      </p:pic>
      <p:cxnSp>
        <p:nvCxnSpPr>
          <p:cNvPr id="383" name="直接箭头连接符 382">
            <a:extLst>
              <a:ext uri="{FF2B5EF4-FFF2-40B4-BE49-F238E27FC236}">
                <a16:creationId xmlns:a16="http://schemas.microsoft.com/office/drawing/2014/main" id="{76132D41-0667-2BAC-66C6-422E864A76E6}"/>
              </a:ext>
            </a:extLst>
          </p:cNvPr>
          <p:cNvCxnSpPr>
            <a:cxnSpLocks/>
          </p:cNvCxnSpPr>
          <p:nvPr/>
        </p:nvCxnSpPr>
        <p:spPr>
          <a:xfrm flipH="1" flipV="1">
            <a:off x="5196418" y="3800260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接箭头连接符 383">
            <a:extLst>
              <a:ext uri="{FF2B5EF4-FFF2-40B4-BE49-F238E27FC236}">
                <a16:creationId xmlns:a16="http://schemas.microsoft.com/office/drawing/2014/main" id="{0A87B5A7-4C39-2FB5-0222-2F0C05A20D18}"/>
              </a:ext>
            </a:extLst>
          </p:cNvPr>
          <p:cNvCxnSpPr>
            <a:cxnSpLocks/>
          </p:cNvCxnSpPr>
          <p:nvPr/>
        </p:nvCxnSpPr>
        <p:spPr>
          <a:xfrm flipV="1">
            <a:off x="5193363" y="3378633"/>
            <a:ext cx="0" cy="1390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5" name="组合 384">
            <a:extLst>
              <a:ext uri="{FF2B5EF4-FFF2-40B4-BE49-F238E27FC236}">
                <a16:creationId xmlns:a16="http://schemas.microsoft.com/office/drawing/2014/main" id="{8B2E5A40-1BB6-18EF-43A6-CCA000990FA4}"/>
              </a:ext>
            </a:extLst>
          </p:cNvPr>
          <p:cNvGrpSpPr/>
          <p:nvPr/>
        </p:nvGrpSpPr>
        <p:grpSpPr>
          <a:xfrm>
            <a:off x="6997573" y="784480"/>
            <a:ext cx="1969786" cy="3745104"/>
            <a:chOff x="7711420" y="453065"/>
            <a:chExt cx="1969786" cy="3830332"/>
          </a:xfrm>
        </p:grpSpPr>
        <p:sp>
          <p:nvSpPr>
            <p:cNvPr id="386" name="矩形: 圆角 385">
              <a:extLst>
                <a:ext uri="{FF2B5EF4-FFF2-40B4-BE49-F238E27FC236}">
                  <a16:creationId xmlns:a16="http://schemas.microsoft.com/office/drawing/2014/main" id="{5F29D818-6589-1524-725D-564ABFEE8FE2}"/>
                </a:ext>
              </a:extLst>
            </p:cNvPr>
            <p:cNvSpPr/>
            <p:nvPr/>
          </p:nvSpPr>
          <p:spPr>
            <a:xfrm>
              <a:off x="7711420" y="453065"/>
              <a:ext cx="1969786" cy="3830332"/>
            </a:xfrm>
            <a:prstGeom prst="roundRect">
              <a:avLst>
                <a:gd name="adj" fmla="val 10350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7" name="直接箭头连接符 386">
              <a:extLst>
                <a:ext uri="{FF2B5EF4-FFF2-40B4-BE49-F238E27FC236}">
                  <a16:creationId xmlns:a16="http://schemas.microsoft.com/office/drawing/2014/main" id="{5CCD758E-7AC8-441A-A546-2EE91EFA725A}"/>
                </a:ext>
              </a:extLst>
            </p:cNvPr>
            <p:cNvCxnSpPr>
              <a:cxnSpLocks/>
              <a:stCxn id="392" idx="2"/>
            </p:cNvCxnSpPr>
            <p:nvPr/>
          </p:nvCxnSpPr>
          <p:spPr>
            <a:xfrm flipH="1" flipV="1">
              <a:off x="8762491" y="2333554"/>
              <a:ext cx="8307" cy="9199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箭头连接符 387">
              <a:extLst>
                <a:ext uri="{FF2B5EF4-FFF2-40B4-BE49-F238E27FC236}">
                  <a16:creationId xmlns:a16="http://schemas.microsoft.com/office/drawing/2014/main" id="{64F09FC0-7C59-0EAC-098A-196B3FE251AF}"/>
                </a:ext>
              </a:extLst>
            </p:cNvPr>
            <p:cNvCxnSpPr>
              <a:cxnSpLocks/>
              <a:stCxn id="392" idx="2"/>
            </p:cNvCxnSpPr>
            <p:nvPr/>
          </p:nvCxnSpPr>
          <p:spPr>
            <a:xfrm flipH="1" flipV="1">
              <a:off x="8764522" y="2782046"/>
              <a:ext cx="6276" cy="471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箭头连接符 388">
              <a:extLst>
                <a:ext uri="{FF2B5EF4-FFF2-40B4-BE49-F238E27FC236}">
                  <a16:creationId xmlns:a16="http://schemas.microsoft.com/office/drawing/2014/main" id="{C908781C-F856-A8ED-F7A5-FEE3B96F80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9695" y="3260606"/>
              <a:ext cx="0" cy="7468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矩形: 圆角 389">
              <a:extLst>
                <a:ext uri="{FF2B5EF4-FFF2-40B4-BE49-F238E27FC236}">
                  <a16:creationId xmlns:a16="http://schemas.microsoft.com/office/drawing/2014/main" id="{6EA872B2-6950-77D4-B386-059F6FE9D723}"/>
                </a:ext>
              </a:extLst>
            </p:cNvPr>
            <p:cNvSpPr/>
            <p:nvPr/>
          </p:nvSpPr>
          <p:spPr>
            <a:xfrm>
              <a:off x="8124450" y="3443740"/>
              <a:ext cx="1293023" cy="28729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1" name="矩形: 圆角 390">
              <a:extLst>
                <a:ext uri="{FF2B5EF4-FFF2-40B4-BE49-F238E27FC236}">
                  <a16:creationId xmlns:a16="http://schemas.microsoft.com/office/drawing/2014/main" id="{C457F767-757D-F3CD-1105-E4FE5E4D694F}"/>
                </a:ext>
              </a:extLst>
            </p:cNvPr>
            <p:cNvSpPr/>
            <p:nvPr/>
          </p:nvSpPr>
          <p:spPr>
            <a:xfrm>
              <a:off x="8130181" y="2056278"/>
              <a:ext cx="1305525" cy="27727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2" name="矩形: 圆角 391">
              <a:extLst>
                <a:ext uri="{FF2B5EF4-FFF2-40B4-BE49-F238E27FC236}">
                  <a16:creationId xmlns:a16="http://schemas.microsoft.com/office/drawing/2014/main" id="{5EFA0DE8-4972-4D3E-BB5E-5F41A166C418}"/>
                </a:ext>
              </a:extLst>
            </p:cNvPr>
            <p:cNvSpPr/>
            <p:nvPr/>
          </p:nvSpPr>
          <p:spPr>
            <a:xfrm>
              <a:off x="8124286" y="2949417"/>
              <a:ext cx="1293024" cy="30412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Self-Attention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3" name="矩形: 圆角 392">
              <a:extLst>
                <a:ext uri="{FF2B5EF4-FFF2-40B4-BE49-F238E27FC236}">
                  <a16:creationId xmlns:a16="http://schemas.microsoft.com/office/drawing/2014/main" id="{0ED3E3E6-589E-98B4-3384-9FDF4FEE3BF0}"/>
                </a:ext>
              </a:extLst>
            </p:cNvPr>
            <p:cNvSpPr/>
            <p:nvPr/>
          </p:nvSpPr>
          <p:spPr>
            <a:xfrm>
              <a:off x="7942426" y="1428146"/>
              <a:ext cx="733918" cy="30412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4" name="流程图: 汇总连接 393">
              <a:extLst>
                <a:ext uri="{FF2B5EF4-FFF2-40B4-BE49-F238E27FC236}">
                  <a16:creationId xmlns:a16="http://schemas.microsoft.com/office/drawing/2014/main" id="{61D19497-02DF-A076-E265-0ED56745151A}"/>
                </a:ext>
              </a:extLst>
            </p:cNvPr>
            <p:cNvSpPr/>
            <p:nvPr/>
          </p:nvSpPr>
          <p:spPr>
            <a:xfrm rot="18905619">
              <a:off x="8678169" y="2620157"/>
              <a:ext cx="173261" cy="170392"/>
            </a:xfrm>
            <a:prstGeom prst="flowChartSummingJunction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95" name="流程图: 汇总连接 394">
              <a:extLst>
                <a:ext uri="{FF2B5EF4-FFF2-40B4-BE49-F238E27FC236}">
                  <a16:creationId xmlns:a16="http://schemas.microsoft.com/office/drawing/2014/main" id="{2A7DEADE-AAEB-C5B8-4E9B-4DC9F08C0EF9}"/>
                </a:ext>
              </a:extLst>
            </p:cNvPr>
            <p:cNvSpPr/>
            <p:nvPr/>
          </p:nvSpPr>
          <p:spPr>
            <a:xfrm rot="18905619">
              <a:off x="8677886" y="942205"/>
              <a:ext cx="173261" cy="170392"/>
            </a:xfrm>
            <a:prstGeom prst="flowChartSummingJunction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396" name="直接箭头连接符 395">
              <a:extLst>
                <a:ext uri="{FF2B5EF4-FFF2-40B4-BE49-F238E27FC236}">
                  <a16:creationId xmlns:a16="http://schemas.microsoft.com/office/drawing/2014/main" id="{1E6EFD02-868D-0D5B-E0AA-3FBD05525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239" y="751612"/>
              <a:ext cx="0" cy="1963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矩形: 圆角 396">
              <a:extLst>
                <a:ext uri="{FF2B5EF4-FFF2-40B4-BE49-F238E27FC236}">
                  <a16:creationId xmlns:a16="http://schemas.microsoft.com/office/drawing/2014/main" id="{8F29E2EF-67DD-62A4-E55B-A7571FCC95B1}"/>
                </a:ext>
              </a:extLst>
            </p:cNvPr>
            <p:cNvSpPr/>
            <p:nvPr/>
          </p:nvSpPr>
          <p:spPr>
            <a:xfrm>
              <a:off x="8820440" y="1429211"/>
              <a:ext cx="753103" cy="304126"/>
            </a:xfrm>
            <a:prstGeom prst="roundRect">
              <a:avLst/>
            </a:prstGeom>
            <a:solidFill>
              <a:srgbClr val="FFF2CC"/>
            </a:solidFill>
            <a:ln w="19050"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MoAE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8" name="连接符: 肘形 397">
              <a:extLst>
                <a:ext uri="{FF2B5EF4-FFF2-40B4-BE49-F238E27FC236}">
                  <a16:creationId xmlns:a16="http://schemas.microsoft.com/office/drawing/2014/main" id="{0C57F069-6268-0C39-2D71-983A49569E5E}"/>
                </a:ext>
              </a:extLst>
            </p:cNvPr>
            <p:cNvCxnSpPr>
              <a:cxnSpLocks/>
              <a:stCxn id="390" idx="2"/>
              <a:endCxn id="394" idx="1"/>
            </p:cNvCxnSpPr>
            <p:nvPr/>
          </p:nvCxnSpPr>
          <p:spPr>
            <a:xfrm rot="5400000" flipH="1">
              <a:off x="8211653" y="3171728"/>
              <a:ext cx="1025823" cy="92794"/>
            </a:xfrm>
            <a:prstGeom prst="bentConnector5">
              <a:avLst>
                <a:gd name="adj1" fmla="val -13150"/>
                <a:gd name="adj2" fmla="val 986866"/>
                <a:gd name="adj3" fmla="val 1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连接符: 肘形 398">
              <a:extLst>
                <a:ext uri="{FF2B5EF4-FFF2-40B4-BE49-F238E27FC236}">
                  <a16:creationId xmlns:a16="http://schemas.microsoft.com/office/drawing/2014/main" id="{0B6DDD72-7840-A9D1-9F93-2E664D6A3FCD}"/>
                </a:ext>
              </a:extLst>
            </p:cNvPr>
            <p:cNvCxnSpPr>
              <a:cxnSpLocks/>
              <a:stCxn id="394" idx="7"/>
              <a:endCxn id="395" idx="1"/>
            </p:cNvCxnSpPr>
            <p:nvPr/>
          </p:nvCxnSpPr>
          <p:spPr>
            <a:xfrm rot="16200000" flipV="1">
              <a:off x="7924967" y="1780181"/>
              <a:ext cx="1592894" cy="87056"/>
            </a:xfrm>
            <a:prstGeom prst="bentConnector5">
              <a:avLst>
                <a:gd name="adj1" fmla="val 6156"/>
                <a:gd name="adj2" fmla="val 1044592"/>
                <a:gd name="adj3" fmla="val 10019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连接符: 肘形 399">
              <a:extLst>
                <a:ext uri="{FF2B5EF4-FFF2-40B4-BE49-F238E27FC236}">
                  <a16:creationId xmlns:a16="http://schemas.microsoft.com/office/drawing/2014/main" id="{602BF7A9-A3E1-3915-C9DE-03F22A587E6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350644" y="1658197"/>
              <a:ext cx="324006" cy="472156"/>
            </a:xfrm>
            <a:prstGeom prst="bentConnector3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连接符: 肘形 400">
              <a:extLst>
                <a:ext uri="{FF2B5EF4-FFF2-40B4-BE49-F238E27FC236}">
                  <a16:creationId xmlns:a16="http://schemas.microsoft.com/office/drawing/2014/main" id="{4DDEFFC6-2F57-12C4-9781-BF563811448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349472" y="1042877"/>
              <a:ext cx="315548" cy="454990"/>
            </a:xfrm>
            <a:prstGeom prst="bentConnector3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连接符: 肘形 401">
              <a:extLst>
                <a:ext uri="{FF2B5EF4-FFF2-40B4-BE49-F238E27FC236}">
                  <a16:creationId xmlns:a16="http://schemas.microsoft.com/office/drawing/2014/main" id="{D05EBA23-09FD-BD75-93EF-EA9674FD153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855187" y="1054596"/>
              <a:ext cx="316613" cy="432617"/>
            </a:xfrm>
            <a:prstGeom prst="bentConnector3">
              <a:avLst/>
            </a:prstGeom>
            <a:ln w="1905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连接符: 肘形 402">
              <a:extLst>
                <a:ext uri="{FF2B5EF4-FFF2-40B4-BE49-F238E27FC236}">
                  <a16:creationId xmlns:a16="http://schemas.microsoft.com/office/drawing/2014/main" id="{EE045D28-4265-B2F5-9ACD-E19C4572B5B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46095" y="1686609"/>
              <a:ext cx="322941" cy="415451"/>
            </a:xfrm>
            <a:prstGeom prst="bentConnector3">
              <a:avLst>
                <a:gd name="adj1" fmla="val 50645"/>
              </a:avLst>
            </a:prstGeom>
            <a:ln w="1905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矩形: 圆角 403">
              <a:extLst>
                <a:ext uri="{FF2B5EF4-FFF2-40B4-BE49-F238E27FC236}">
                  <a16:creationId xmlns:a16="http://schemas.microsoft.com/office/drawing/2014/main" id="{BF6D5815-A99F-13C3-CA82-7DE20D71EE5A}"/>
                </a:ext>
              </a:extLst>
            </p:cNvPr>
            <p:cNvSpPr/>
            <p:nvPr/>
          </p:nvSpPr>
          <p:spPr>
            <a:xfrm>
              <a:off x="8296639" y="3962125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矩形: 圆角 404">
              <a:extLst>
                <a:ext uri="{FF2B5EF4-FFF2-40B4-BE49-F238E27FC236}">
                  <a16:creationId xmlns:a16="http://schemas.microsoft.com/office/drawing/2014/main" id="{34616F92-D803-8184-47EA-E243CBF521E5}"/>
                </a:ext>
              </a:extLst>
            </p:cNvPr>
            <p:cNvSpPr/>
            <p:nvPr/>
          </p:nvSpPr>
          <p:spPr>
            <a:xfrm>
              <a:off x="8536016" y="3962125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矩形: 圆角 405">
              <a:extLst>
                <a:ext uri="{FF2B5EF4-FFF2-40B4-BE49-F238E27FC236}">
                  <a16:creationId xmlns:a16="http://schemas.microsoft.com/office/drawing/2014/main" id="{D4AA7F67-4553-3F50-8EF5-AB2FA324EAF5}"/>
                </a:ext>
              </a:extLst>
            </p:cNvPr>
            <p:cNvSpPr/>
            <p:nvPr/>
          </p:nvSpPr>
          <p:spPr>
            <a:xfrm>
              <a:off x="8052528" y="3967360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矩形: 圆角 406">
              <a:extLst>
                <a:ext uri="{FF2B5EF4-FFF2-40B4-BE49-F238E27FC236}">
                  <a16:creationId xmlns:a16="http://schemas.microsoft.com/office/drawing/2014/main" id="{20E373DC-CE82-1273-FE99-C64C7A6510E1}"/>
                </a:ext>
              </a:extLst>
            </p:cNvPr>
            <p:cNvSpPr/>
            <p:nvPr/>
          </p:nvSpPr>
          <p:spPr>
            <a:xfrm>
              <a:off x="8883736" y="3958295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8" name="矩形: 圆角 407">
              <a:extLst>
                <a:ext uri="{FF2B5EF4-FFF2-40B4-BE49-F238E27FC236}">
                  <a16:creationId xmlns:a16="http://schemas.microsoft.com/office/drawing/2014/main" id="{95720F50-3FD8-E58A-21BF-B3428782A593}"/>
                </a:ext>
              </a:extLst>
            </p:cNvPr>
            <p:cNvSpPr/>
            <p:nvPr/>
          </p:nvSpPr>
          <p:spPr>
            <a:xfrm>
              <a:off x="9130582" y="3954427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9" name="矩形: 圆角 408">
              <a:extLst>
                <a:ext uri="{FF2B5EF4-FFF2-40B4-BE49-F238E27FC236}">
                  <a16:creationId xmlns:a16="http://schemas.microsoft.com/office/drawing/2014/main" id="{3815A94E-9DE5-0896-16D6-96F4A640C3CF}"/>
                </a:ext>
              </a:extLst>
            </p:cNvPr>
            <p:cNvSpPr/>
            <p:nvPr/>
          </p:nvSpPr>
          <p:spPr>
            <a:xfrm>
              <a:off x="9382620" y="3954221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0" name="矩形: 圆角 409">
              <a:extLst>
                <a:ext uri="{FF2B5EF4-FFF2-40B4-BE49-F238E27FC236}">
                  <a16:creationId xmlns:a16="http://schemas.microsoft.com/office/drawing/2014/main" id="{BD96822C-6940-10BA-2704-C23DCFDBC265}"/>
                </a:ext>
              </a:extLst>
            </p:cNvPr>
            <p:cNvSpPr/>
            <p:nvPr/>
          </p:nvSpPr>
          <p:spPr>
            <a:xfrm>
              <a:off x="8279534" y="571878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" name="矩形: 圆角 410">
              <a:extLst>
                <a:ext uri="{FF2B5EF4-FFF2-40B4-BE49-F238E27FC236}">
                  <a16:creationId xmlns:a16="http://schemas.microsoft.com/office/drawing/2014/main" id="{D09D07C8-CAD0-2F05-5D08-CD44414A422A}"/>
                </a:ext>
              </a:extLst>
            </p:cNvPr>
            <p:cNvSpPr/>
            <p:nvPr/>
          </p:nvSpPr>
          <p:spPr>
            <a:xfrm>
              <a:off x="8518911" y="571878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矩形: 圆角 411">
              <a:extLst>
                <a:ext uri="{FF2B5EF4-FFF2-40B4-BE49-F238E27FC236}">
                  <a16:creationId xmlns:a16="http://schemas.microsoft.com/office/drawing/2014/main" id="{0926FF85-5EEE-A593-CDE8-AC0AA5432124}"/>
                </a:ext>
              </a:extLst>
            </p:cNvPr>
            <p:cNvSpPr/>
            <p:nvPr/>
          </p:nvSpPr>
          <p:spPr>
            <a:xfrm>
              <a:off x="8035423" y="577113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矩形: 圆角 412">
              <a:extLst>
                <a:ext uri="{FF2B5EF4-FFF2-40B4-BE49-F238E27FC236}">
                  <a16:creationId xmlns:a16="http://schemas.microsoft.com/office/drawing/2014/main" id="{0778F046-13DC-B96A-A7CC-EFB2E8E62FD6}"/>
                </a:ext>
              </a:extLst>
            </p:cNvPr>
            <p:cNvSpPr/>
            <p:nvPr/>
          </p:nvSpPr>
          <p:spPr>
            <a:xfrm>
              <a:off x="8866631" y="568049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" name="矩形: 圆角 413">
              <a:extLst>
                <a:ext uri="{FF2B5EF4-FFF2-40B4-BE49-F238E27FC236}">
                  <a16:creationId xmlns:a16="http://schemas.microsoft.com/office/drawing/2014/main" id="{B842EC6D-518B-23BD-7334-E9770BD5CE47}"/>
                </a:ext>
              </a:extLst>
            </p:cNvPr>
            <p:cNvSpPr/>
            <p:nvPr/>
          </p:nvSpPr>
          <p:spPr>
            <a:xfrm>
              <a:off x="9113477" y="564180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" name="矩形: 圆角 414">
              <a:extLst>
                <a:ext uri="{FF2B5EF4-FFF2-40B4-BE49-F238E27FC236}">
                  <a16:creationId xmlns:a16="http://schemas.microsoft.com/office/drawing/2014/main" id="{05C09ACA-6A64-EF79-76B9-C3266A922352}"/>
                </a:ext>
              </a:extLst>
            </p:cNvPr>
            <p:cNvSpPr/>
            <p:nvPr/>
          </p:nvSpPr>
          <p:spPr>
            <a:xfrm>
              <a:off x="9365515" y="563974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6" name="矩形: 圆角 415">
            <a:extLst>
              <a:ext uri="{FF2B5EF4-FFF2-40B4-BE49-F238E27FC236}">
                <a16:creationId xmlns:a16="http://schemas.microsoft.com/office/drawing/2014/main" id="{0F6EF144-52BB-C440-2658-8C8AAC479C10}"/>
              </a:ext>
            </a:extLst>
          </p:cNvPr>
          <p:cNvSpPr/>
          <p:nvPr/>
        </p:nvSpPr>
        <p:spPr>
          <a:xfrm>
            <a:off x="5704919" y="1320371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17" name="矩形: 圆角 416">
            <a:extLst>
              <a:ext uri="{FF2B5EF4-FFF2-40B4-BE49-F238E27FC236}">
                <a16:creationId xmlns:a16="http://schemas.microsoft.com/office/drawing/2014/main" id="{5CF06667-A97D-95F5-4E92-1B778152591B}"/>
              </a:ext>
            </a:extLst>
          </p:cNvPr>
          <p:cNvSpPr/>
          <p:nvPr/>
        </p:nvSpPr>
        <p:spPr>
          <a:xfrm>
            <a:off x="4735792" y="1320371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8" name="文本框 417">
            <a:extLst>
              <a:ext uri="{FF2B5EF4-FFF2-40B4-BE49-F238E27FC236}">
                <a16:creationId xmlns:a16="http://schemas.microsoft.com/office/drawing/2014/main" id="{8C73BFEB-715C-9039-DD6B-7EE39CD51DC9}"/>
              </a:ext>
            </a:extLst>
          </p:cNvPr>
          <p:cNvSpPr txBox="1"/>
          <p:nvPr/>
        </p:nvSpPr>
        <p:spPr>
          <a:xfrm>
            <a:off x="5806076" y="1212642"/>
            <a:ext cx="88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" name="文本框 418">
            <a:extLst>
              <a:ext uri="{FF2B5EF4-FFF2-40B4-BE49-F238E27FC236}">
                <a16:creationId xmlns:a16="http://schemas.microsoft.com/office/drawing/2014/main" id="{C4B824B7-DE2E-3521-9CA1-303B51B20FE1}"/>
              </a:ext>
            </a:extLst>
          </p:cNvPr>
          <p:cNvSpPr txBox="1"/>
          <p:nvPr/>
        </p:nvSpPr>
        <p:spPr>
          <a:xfrm>
            <a:off x="4815509" y="1212641"/>
            <a:ext cx="88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CLS Token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0" name="文本框 419">
            <a:extLst>
              <a:ext uri="{FF2B5EF4-FFF2-40B4-BE49-F238E27FC236}">
                <a16:creationId xmlns:a16="http://schemas.microsoft.com/office/drawing/2014/main" id="{E909942A-43E5-2707-6561-9501F994F0D8}"/>
              </a:ext>
            </a:extLst>
          </p:cNvPr>
          <p:cNvSpPr txBox="1"/>
          <p:nvPr/>
        </p:nvSpPr>
        <p:spPr>
          <a:xfrm>
            <a:off x="5821951" y="749187"/>
            <a:ext cx="83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Head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1" name="矩形: 圆角 420">
            <a:extLst>
              <a:ext uri="{FF2B5EF4-FFF2-40B4-BE49-F238E27FC236}">
                <a16:creationId xmlns:a16="http://schemas.microsoft.com/office/drawing/2014/main" id="{0DACF5D9-33D1-F810-F9CE-D164BD08B56F}"/>
              </a:ext>
            </a:extLst>
          </p:cNvPr>
          <p:cNvSpPr/>
          <p:nvPr/>
        </p:nvSpPr>
        <p:spPr>
          <a:xfrm>
            <a:off x="4739848" y="870327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2" name="文本框 421">
            <a:extLst>
              <a:ext uri="{FF2B5EF4-FFF2-40B4-BE49-F238E27FC236}">
                <a16:creationId xmlns:a16="http://schemas.microsoft.com/office/drawing/2014/main" id="{E1BFAE04-07F3-4C43-5B48-B1281DB08406}"/>
              </a:ext>
            </a:extLst>
          </p:cNvPr>
          <p:cNvSpPr txBox="1"/>
          <p:nvPr/>
        </p:nvSpPr>
        <p:spPr>
          <a:xfrm>
            <a:off x="4898347" y="770257"/>
            <a:ext cx="66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3" name="矩形 422">
            <a:extLst>
              <a:ext uri="{FF2B5EF4-FFF2-40B4-BE49-F238E27FC236}">
                <a16:creationId xmlns:a16="http://schemas.microsoft.com/office/drawing/2014/main" id="{8D4B39B3-1F7F-738A-20FD-57B3E545CE14}"/>
              </a:ext>
            </a:extLst>
          </p:cNvPr>
          <p:cNvSpPr/>
          <p:nvPr/>
        </p:nvSpPr>
        <p:spPr>
          <a:xfrm>
            <a:off x="4671601" y="767546"/>
            <a:ext cx="1976907" cy="943834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4" name="梯形 423">
            <a:extLst>
              <a:ext uri="{FF2B5EF4-FFF2-40B4-BE49-F238E27FC236}">
                <a16:creationId xmlns:a16="http://schemas.microsoft.com/office/drawing/2014/main" id="{6D31678E-BBE4-FB1F-3644-A44C644FEFCE}"/>
              </a:ext>
            </a:extLst>
          </p:cNvPr>
          <p:cNvSpPr/>
          <p:nvPr/>
        </p:nvSpPr>
        <p:spPr>
          <a:xfrm>
            <a:off x="5623348" y="921776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5" name="图片 424">
            <a:extLst>
              <a:ext uri="{FF2B5EF4-FFF2-40B4-BE49-F238E27FC236}">
                <a16:creationId xmlns:a16="http://schemas.microsoft.com/office/drawing/2014/main" id="{542E37DF-A960-AD5C-1343-EF8E3E60C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477" y="4082370"/>
            <a:ext cx="353438" cy="353437"/>
          </a:xfrm>
          <a:prstGeom prst="rect">
            <a:avLst/>
          </a:prstGeom>
        </p:spPr>
      </p:pic>
      <p:sp>
        <p:nvSpPr>
          <p:cNvPr id="426" name="矩形: 圆角 425">
            <a:extLst>
              <a:ext uri="{FF2B5EF4-FFF2-40B4-BE49-F238E27FC236}">
                <a16:creationId xmlns:a16="http://schemas.microsoft.com/office/drawing/2014/main" id="{92B9A030-3089-9909-8B26-A736353AE86E}"/>
              </a:ext>
            </a:extLst>
          </p:cNvPr>
          <p:cNvSpPr/>
          <p:nvPr/>
        </p:nvSpPr>
        <p:spPr>
          <a:xfrm>
            <a:off x="5390865" y="310451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7" name="直接箭头连接符 426">
            <a:extLst>
              <a:ext uri="{FF2B5EF4-FFF2-40B4-BE49-F238E27FC236}">
                <a16:creationId xmlns:a16="http://schemas.microsoft.com/office/drawing/2014/main" id="{924B7534-021B-3D15-89E5-8871E40F594F}"/>
              </a:ext>
            </a:extLst>
          </p:cNvPr>
          <p:cNvCxnSpPr>
            <a:cxnSpLocks/>
          </p:cNvCxnSpPr>
          <p:nvPr/>
        </p:nvCxnSpPr>
        <p:spPr>
          <a:xfrm flipV="1">
            <a:off x="5603584" y="2897523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矩形: 圆角 427">
            <a:extLst>
              <a:ext uri="{FF2B5EF4-FFF2-40B4-BE49-F238E27FC236}">
                <a16:creationId xmlns:a16="http://schemas.microsoft.com/office/drawing/2014/main" id="{B5896F8E-6BBB-2960-CB96-E7BCEF7CFC9C}"/>
              </a:ext>
            </a:extLst>
          </p:cNvPr>
          <p:cNvSpPr/>
          <p:nvPr/>
        </p:nvSpPr>
        <p:spPr>
          <a:xfrm>
            <a:off x="5532681" y="310451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9" name="直接箭头连接符 428">
            <a:extLst>
              <a:ext uri="{FF2B5EF4-FFF2-40B4-BE49-F238E27FC236}">
                <a16:creationId xmlns:a16="http://schemas.microsoft.com/office/drawing/2014/main" id="{B5E338F4-318C-4CF4-06D6-3AAEC60C496E}"/>
              </a:ext>
            </a:extLst>
          </p:cNvPr>
          <p:cNvCxnSpPr>
            <a:cxnSpLocks/>
          </p:cNvCxnSpPr>
          <p:nvPr/>
        </p:nvCxnSpPr>
        <p:spPr>
          <a:xfrm flipV="1">
            <a:off x="5603016" y="2219724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>
            <a:extLst>
              <a:ext uri="{FF2B5EF4-FFF2-40B4-BE49-F238E27FC236}">
                <a16:creationId xmlns:a16="http://schemas.microsoft.com/office/drawing/2014/main" id="{B3067C30-DC49-A3C6-A711-6E8509CD32E2}"/>
              </a:ext>
            </a:extLst>
          </p:cNvPr>
          <p:cNvCxnSpPr>
            <a:cxnSpLocks/>
          </p:cNvCxnSpPr>
          <p:nvPr/>
        </p:nvCxnSpPr>
        <p:spPr>
          <a:xfrm flipH="1" flipV="1">
            <a:off x="5606071" y="3794014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>
            <a:extLst>
              <a:ext uri="{FF2B5EF4-FFF2-40B4-BE49-F238E27FC236}">
                <a16:creationId xmlns:a16="http://schemas.microsoft.com/office/drawing/2014/main" id="{C53E30E5-BFA5-429D-D381-C0E77D4C1818}"/>
              </a:ext>
            </a:extLst>
          </p:cNvPr>
          <p:cNvCxnSpPr>
            <a:cxnSpLocks/>
          </p:cNvCxnSpPr>
          <p:nvPr/>
        </p:nvCxnSpPr>
        <p:spPr>
          <a:xfrm flipV="1">
            <a:off x="5603016" y="3372387"/>
            <a:ext cx="0" cy="1390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2" name="箭头: 右 431">
            <a:extLst>
              <a:ext uri="{FF2B5EF4-FFF2-40B4-BE49-F238E27FC236}">
                <a16:creationId xmlns:a16="http://schemas.microsoft.com/office/drawing/2014/main" id="{EE882869-60AA-6E01-6385-F95075A7DC8C}"/>
              </a:ext>
            </a:extLst>
          </p:cNvPr>
          <p:cNvSpPr/>
          <p:nvPr/>
        </p:nvSpPr>
        <p:spPr>
          <a:xfrm rot="10800000">
            <a:off x="6646457" y="1940446"/>
            <a:ext cx="361701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3" name="直接连接符 432">
            <a:extLst>
              <a:ext uri="{FF2B5EF4-FFF2-40B4-BE49-F238E27FC236}">
                <a16:creationId xmlns:a16="http://schemas.microsoft.com/office/drawing/2014/main" id="{1EBDDA9F-F866-FB8E-74FA-3C34656694B8}"/>
              </a:ext>
            </a:extLst>
          </p:cNvPr>
          <p:cNvCxnSpPr>
            <a:cxnSpLocks/>
          </p:cNvCxnSpPr>
          <p:nvPr/>
        </p:nvCxnSpPr>
        <p:spPr>
          <a:xfrm>
            <a:off x="2484060" y="702082"/>
            <a:ext cx="0" cy="4374942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矩形: 剪去对角 433">
            <a:extLst>
              <a:ext uri="{FF2B5EF4-FFF2-40B4-BE49-F238E27FC236}">
                <a16:creationId xmlns:a16="http://schemas.microsoft.com/office/drawing/2014/main" id="{9F2DDDCE-84DA-E1EE-3239-D6CCD9E827B6}"/>
              </a:ext>
            </a:extLst>
          </p:cNvPr>
          <p:cNvSpPr/>
          <p:nvPr/>
        </p:nvSpPr>
        <p:spPr>
          <a:xfrm rot="10800000">
            <a:off x="179514" y="703552"/>
            <a:ext cx="11832971" cy="4374942"/>
          </a:xfrm>
          <a:prstGeom prst="snip2DiagRect">
            <a:avLst>
              <a:gd name="adj1" fmla="val 18368"/>
              <a:gd name="adj2" fmla="val 0"/>
            </a:avLst>
          </a:prstGeom>
          <a:noFill/>
          <a:ln w="1905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5" name="直接箭头连接符 434">
            <a:extLst>
              <a:ext uri="{FF2B5EF4-FFF2-40B4-BE49-F238E27FC236}">
                <a16:creationId xmlns:a16="http://schemas.microsoft.com/office/drawing/2014/main" id="{F080FCF0-1AD7-7529-1B77-3210A4E89133}"/>
              </a:ext>
            </a:extLst>
          </p:cNvPr>
          <p:cNvCxnSpPr>
            <a:cxnSpLocks/>
          </p:cNvCxnSpPr>
          <p:nvPr/>
        </p:nvCxnSpPr>
        <p:spPr>
          <a:xfrm>
            <a:off x="524959" y="3144104"/>
            <a:ext cx="18110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直接箭头连接符 435">
            <a:extLst>
              <a:ext uri="{FF2B5EF4-FFF2-40B4-BE49-F238E27FC236}">
                <a16:creationId xmlns:a16="http://schemas.microsoft.com/office/drawing/2014/main" id="{2B00C36C-211D-8DFF-708B-68C53FAEAD09}"/>
              </a:ext>
            </a:extLst>
          </p:cNvPr>
          <p:cNvCxnSpPr>
            <a:cxnSpLocks/>
          </p:cNvCxnSpPr>
          <p:nvPr/>
        </p:nvCxnSpPr>
        <p:spPr>
          <a:xfrm flipV="1">
            <a:off x="719342" y="1519634"/>
            <a:ext cx="0" cy="18188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矩形 436">
            <a:extLst>
              <a:ext uri="{FF2B5EF4-FFF2-40B4-BE49-F238E27FC236}">
                <a16:creationId xmlns:a16="http://schemas.microsoft.com/office/drawing/2014/main" id="{7007220D-CA7F-3995-22D5-F64700EC81EF}"/>
              </a:ext>
            </a:extLst>
          </p:cNvPr>
          <p:cNvSpPr/>
          <p:nvPr/>
        </p:nvSpPr>
        <p:spPr>
          <a:xfrm>
            <a:off x="740145" y="1817821"/>
            <a:ext cx="1306972" cy="1306973"/>
          </a:xfrm>
          <a:prstGeom prst="rect">
            <a:avLst/>
          </a:prstGeom>
          <a:gradFill flip="none" rotWithShape="1">
            <a:gsLst>
              <a:gs pos="100000">
                <a:srgbClr val="870102">
                  <a:lumMod val="100000"/>
                </a:srgbClr>
              </a:gs>
              <a:gs pos="78000">
                <a:srgbClr val="E10001"/>
              </a:gs>
              <a:gs pos="36000">
                <a:srgbClr val="02BDFE"/>
              </a:gs>
              <a:gs pos="0">
                <a:srgbClr val="0013F7"/>
              </a:gs>
              <a:gs pos="44000">
                <a:srgbClr val="2DFFD2"/>
              </a:gs>
              <a:gs pos="56000">
                <a:srgbClr val="8DFF73"/>
              </a:gs>
              <a:gs pos="66000">
                <a:srgbClr val="FFF102"/>
              </a:gs>
              <a:gs pos="70000">
                <a:srgbClr val="FFB001"/>
              </a:gs>
              <a:gs pos="74000">
                <a:srgbClr val="FF480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8" name="文本框 437">
            <a:extLst>
              <a:ext uri="{FF2B5EF4-FFF2-40B4-BE49-F238E27FC236}">
                <a16:creationId xmlns:a16="http://schemas.microsoft.com/office/drawing/2014/main" id="{77DEBF3D-863D-B10D-7B16-01D22E1E0763}"/>
              </a:ext>
            </a:extLst>
          </p:cNvPr>
          <p:cNvSpPr txBox="1"/>
          <p:nvPr/>
        </p:nvSpPr>
        <p:spPr>
          <a:xfrm>
            <a:off x="1122648" y="3156458"/>
            <a:ext cx="1350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(Time Moment)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9" name="文本框 438">
            <a:extLst>
              <a:ext uri="{FF2B5EF4-FFF2-40B4-BE49-F238E27FC236}">
                <a16:creationId xmlns:a16="http://schemas.microsoft.com/office/drawing/2014/main" id="{28330823-7089-7126-06DF-D656D281D97E}"/>
              </a:ext>
            </a:extLst>
          </p:cNvPr>
          <p:cNvSpPr txBox="1"/>
          <p:nvPr/>
        </p:nvSpPr>
        <p:spPr>
          <a:xfrm rot="16200000">
            <a:off x="-201809" y="2101988"/>
            <a:ext cx="127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(Time Interval)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" name="矩形 439">
            <a:extLst>
              <a:ext uri="{FF2B5EF4-FFF2-40B4-BE49-F238E27FC236}">
                <a16:creationId xmlns:a16="http://schemas.microsoft.com/office/drawing/2014/main" id="{BC5E0C4B-C543-FD13-C770-0A0BB711BF12}"/>
              </a:ext>
            </a:extLst>
          </p:cNvPr>
          <p:cNvSpPr/>
          <p:nvPr/>
        </p:nvSpPr>
        <p:spPr>
          <a:xfrm>
            <a:off x="741175" y="1817807"/>
            <a:ext cx="1306972" cy="1306973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1" name="文本框 440">
            <a:extLst>
              <a:ext uri="{FF2B5EF4-FFF2-40B4-BE49-F238E27FC236}">
                <a16:creationId xmlns:a16="http://schemas.microsoft.com/office/drawing/2014/main" id="{E805DCF4-90DC-9725-83BC-83FDFEFEA08D}"/>
              </a:ext>
            </a:extLst>
          </p:cNvPr>
          <p:cNvSpPr txBox="1"/>
          <p:nvPr/>
        </p:nvSpPr>
        <p:spPr>
          <a:xfrm>
            <a:off x="719342" y="3994564"/>
            <a:ext cx="1327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weight</a:t>
            </a:r>
          </a:p>
        </p:txBody>
      </p:sp>
      <p:grpSp>
        <p:nvGrpSpPr>
          <p:cNvPr id="442" name="组合 441">
            <a:extLst>
              <a:ext uri="{FF2B5EF4-FFF2-40B4-BE49-F238E27FC236}">
                <a16:creationId xmlns:a16="http://schemas.microsoft.com/office/drawing/2014/main" id="{603B57F7-70A4-3C4B-E4D0-499336B4196D}"/>
              </a:ext>
            </a:extLst>
          </p:cNvPr>
          <p:cNvGrpSpPr/>
          <p:nvPr/>
        </p:nvGrpSpPr>
        <p:grpSpPr>
          <a:xfrm rot="5400000">
            <a:off x="1302120" y="3313848"/>
            <a:ext cx="233220" cy="1217022"/>
            <a:chOff x="2945950" y="719153"/>
            <a:chExt cx="233220" cy="1229554"/>
          </a:xfrm>
        </p:grpSpPr>
        <p:sp>
          <p:nvSpPr>
            <p:cNvPr id="443" name="箭头: 上 442">
              <a:extLst>
                <a:ext uri="{FF2B5EF4-FFF2-40B4-BE49-F238E27FC236}">
                  <a16:creationId xmlns:a16="http://schemas.microsoft.com/office/drawing/2014/main" id="{CB7D0A70-8F37-5565-4DC5-E67681670D3E}"/>
                </a:ext>
              </a:extLst>
            </p:cNvPr>
            <p:cNvSpPr/>
            <p:nvPr/>
          </p:nvSpPr>
          <p:spPr>
            <a:xfrm>
              <a:off x="2945950" y="719153"/>
              <a:ext cx="233220" cy="1229554"/>
            </a:xfrm>
            <a:prstGeom prst="upArrow">
              <a:avLst>
                <a:gd name="adj1" fmla="val 50000"/>
                <a:gd name="adj2" fmla="val 93564"/>
              </a:avLst>
            </a:prstGeom>
            <a:gradFill flip="none" rotWithShape="1">
              <a:gsLst>
                <a:gs pos="100000">
                  <a:srgbClr val="870102"/>
                </a:gs>
                <a:gs pos="79000">
                  <a:srgbClr val="E10001"/>
                </a:gs>
                <a:gs pos="22000">
                  <a:srgbClr val="02BDFE"/>
                </a:gs>
                <a:gs pos="0">
                  <a:srgbClr val="0013F7"/>
                </a:gs>
                <a:gs pos="30000">
                  <a:srgbClr val="2DFFD2"/>
                </a:gs>
                <a:gs pos="46000">
                  <a:srgbClr val="8DFF73"/>
                </a:gs>
                <a:gs pos="54000">
                  <a:srgbClr val="FFF102"/>
                </a:gs>
                <a:gs pos="61000">
                  <a:srgbClr val="FFB001"/>
                </a:gs>
                <a:gs pos="69000">
                  <a:srgbClr val="FF4801"/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箭头: 上 443">
              <a:extLst>
                <a:ext uri="{FF2B5EF4-FFF2-40B4-BE49-F238E27FC236}">
                  <a16:creationId xmlns:a16="http://schemas.microsoft.com/office/drawing/2014/main" id="{B73E1089-0CC3-1184-6B01-C462C325AFDB}"/>
                </a:ext>
              </a:extLst>
            </p:cNvPr>
            <p:cNvSpPr/>
            <p:nvPr/>
          </p:nvSpPr>
          <p:spPr>
            <a:xfrm>
              <a:off x="2945950" y="719153"/>
              <a:ext cx="233220" cy="1229554"/>
            </a:xfrm>
            <a:prstGeom prst="upArrow">
              <a:avLst>
                <a:gd name="adj1" fmla="val 50000"/>
                <a:gd name="adj2" fmla="val 93564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45" name="直接连接符 444">
            <a:extLst>
              <a:ext uri="{FF2B5EF4-FFF2-40B4-BE49-F238E27FC236}">
                <a16:creationId xmlns:a16="http://schemas.microsoft.com/office/drawing/2014/main" id="{8E6B9CC0-E448-F927-1EF3-459E89CC1F24}"/>
              </a:ext>
            </a:extLst>
          </p:cNvPr>
          <p:cNvCxnSpPr>
            <a:cxnSpLocks/>
            <a:endCxn id="449" idx="6"/>
          </p:cNvCxnSpPr>
          <p:nvPr/>
        </p:nvCxnSpPr>
        <p:spPr>
          <a:xfrm>
            <a:off x="735076" y="2014983"/>
            <a:ext cx="93133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直接连接符 445">
            <a:extLst>
              <a:ext uri="{FF2B5EF4-FFF2-40B4-BE49-F238E27FC236}">
                <a16:creationId xmlns:a16="http://schemas.microsoft.com/office/drawing/2014/main" id="{4326B5EA-0C00-8334-B737-94417466AA69}"/>
              </a:ext>
            </a:extLst>
          </p:cNvPr>
          <p:cNvCxnSpPr>
            <a:cxnSpLocks/>
            <a:endCxn id="448" idx="4"/>
          </p:cNvCxnSpPr>
          <p:nvPr/>
        </p:nvCxnSpPr>
        <p:spPr>
          <a:xfrm flipV="1">
            <a:off x="1030230" y="2085186"/>
            <a:ext cx="0" cy="103556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椭圆 446">
            <a:extLst>
              <a:ext uri="{FF2B5EF4-FFF2-40B4-BE49-F238E27FC236}">
                <a16:creationId xmlns:a16="http://schemas.microsoft.com/office/drawing/2014/main" id="{4E1B80B8-6FFE-DB11-05ED-CF0014B4E3C2}"/>
              </a:ext>
            </a:extLst>
          </p:cNvPr>
          <p:cNvSpPr/>
          <p:nvPr/>
        </p:nvSpPr>
        <p:spPr>
          <a:xfrm>
            <a:off x="960027" y="2870392"/>
            <a:ext cx="140406" cy="140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8" name="椭圆 447">
            <a:extLst>
              <a:ext uri="{FF2B5EF4-FFF2-40B4-BE49-F238E27FC236}">
                <a16:creationId xmlns:a16="http://schemas.microsoft.com/office/drawing/2014/main" id="{8CADBAC3-673C-626B-37FE-3AD14188B74B}"/>
              </a:ext>
            </a:extLst>
          </p:cNvPr>
          <p:cNvSpPr/>
          <p:nvPr/>
        </p:nvSpPr>
        <p:spPr>
          <a:xfrm>
            <a:off x="960027" y="1944780"/>
            <a:ext cx="140406" cy="140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9" name="椭圆 448">
            <a:extLst>
              <a:ext uri="{FF2B5EF4-FFF2-40B4-BE49-F238E27FC236}">
                <a16:creationId xmlns:a16="http://schemas.microsoft.com/office/drawing/2014/main" id="{7E1CC2D9-5EE4-8115-0C47-32E14E046D99}"/>
              </a:ext>
            </a:extLst>
          </p:cNvPr>
          <p:cNvSpPr/>
          <p:nvPr/>
        </p:nvSpPr>
        <p:spPr>
          <a:xfrm>
            <a:off x="1526003" y="1944780"/>
            <a:ext cx="140406" cy="140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0" name="直接连接符 449">
            <a:extLst>
              <a:ext uri="{FF2B5EF4-FFF2-40B4-BE49-F238E27FC236}">
                <a16:creationId xmlns:a16="http://schemas.microsoft.com/office/drawing/2014/main" id="{15EE9995-0204-AB07-43B9-F331FF6B3936}"/>
              </a:ext>
            </a:extLst>
          </p:cNvPr>
          <p:cNvCxnSpPr>
            <a:cxnSpLocks/>
          </p:cNvCxnSpPr>
          <p:nvPr/>
        </p:nvCxnSpPr>
        <p:spPr>
          <a:xfrm flipV="1">
            <a:off x="829213" y="3020128"/>
            <a:ext cx="166435" cy="43660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文本框 450">
            <a:extLst>
              <a:ext uri="{FF2B5EF4-FFF2-40B4-BE49-F238E27FC236}">
                <a16:creationId xmlns:a16="http://schemas.microsoft.com/office/drawing/2014/main" id="{B75DDD6A-6F99-AE12-38AB-A99A4FE40B31}"/>
              </a:ext>
            </a:extLst>
          </p:cNvPr>
          <p:cNvSpPr txBox="1"/>
          <p:nvPr/>
        </p:nvSpPr>
        <p:spPr>
          <a:xfrm>
            <a:off x="454701" y="3405612"/>
            <a:ext cx="721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Task1</a:t>
            </a:r>
          </a:p>
        </p:txBody>
      </p:sp>
      <p:sp>
        <p:nvSpPr>
          <p:cNvPr id="452" name="文本框 451">
            <a:extLst>
              <a:ext uri="{FF2B5EF4-FFF2-40B4-BE49-F238E27FC236}">
                <a16:creationId xmlns:a16="http://schemas.microsoft.com/office/drawing/2014/main" id="{08745981-35BF-A499-2A23-D883716DF021}"/>
              </a:ext>
            </a:extLst>
          </p:cNvPr>
          <p:cNvSpPr txBox="1"/>
          <p:nvPr/>
        </p:nvSpPr>
        <p:spPr>
          <a:xfrm>
            <a:off x="813382" y="1185951"/>
            <a:ext cx="721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Task2</a:t>
            </a:r>
          </a:p>
        </p:txBody>
      </p:sp>
      <p:sp>
        <p:nvSpPr>
          <p:cNvPr id="453" name="文本框 452">
            <a:extLst>
              <a:ext uri="{FF2B5EF4-FFF2-40B4-BE49-F238E27FC236}">
                <a16:creationId xmlns:a16="http://schemas.microsoft.com/office/drawing/2014/main" id="{FB6873E7-0536-C3A7-D75A-E789C59AEC65}"/>
              </a:ext>
            </a:extLst>
          </p:cNvPr>
          <p:cNvSpPr txBox="1"/>
          <p:nvPr/>
        </p:nvSpPr>
        <p:spPr>
          <a:xfrm>
            <a:off x="1491574" y="1192793"/>
            <a:ext cx="721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Task3</a:t>
            </a:r>
          </a:p>
        </p:txBody>
      </p:sp>
      <p:sp>
        <p:nvSpPr>
          <p:cNvPr id="454" name="箭头: 右 453">
            <a:extLst>
              <a:ext uri="{FF2B5EF4-FFF2-40B4-BE49-F238E27FC236}">
                <a16:creationId xmlns:a16="http://schemas.microsoft.com/office/drawing/2014/main" id="{BBF4E290-1366-DCDF-0F64-1C7B1C88CAFB}"/>
              </a:ext>
            </a:extLst>
          </p:cNvPr>
          <p:cNvSpPr/>
          <p:nvPr/>
        </p:nvSpPr>
        <p:spPr>
          <a:xfrm>
            <a:off x="2348922" y="935418"/>
            <a:ext cx="446308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5" name="直接连接符 454">
            <a:extLst>
              <a:ext uri="{FF2B5EF4-FFF2-40B4-BE49-F238E27FC236}">
                <a16:creationId xmlns:a16="http://schemas.microsoft.com/office/drawing/2014/main" id="{D27A9FCB-70FE-1EDD-9FB5-A78EAF1D9B02}"/>
              </a:ext>
            </a:extLst>
          </p:cNvPr>
          <p:cNvCxnSpPr>
            <a:cxnSpLocks/>
          </p:cNvCxnSpPr>
          <p:nvPr/>
        </p:nvCxnSpPr>
        <p:spPr>
          <a:xfrm flipV="1">
            <a:off x="1060307" y="1486317"/>
            <a:ext cx="156303" cy="45413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接连接符 455">
            <a:extLst>
              <a:ext uri="{FF2B5EF4-FFF2-40B4-BE49-F238E27FC236}">
                <a16:creationId xmlns:a16="http://schemas.microsoft.com/office/drawing/2014/main" id="{DBDBDC8E-0813-20A4-A52C-B07DF60ACD9B}"/>
              </a:ext>
            </a:extLst>
          </p:cNvPr>
          <p:cNvCxnSpPr>
            <a:cxnSpLocks/>
          </p:cNvCxnSpPr>
          <p:nvPr/>
        </p:nvCxnSpPr>
        <p:spPr>
          <a:xfrm flipV="1">
            <a:off x="1627314" y="1486317"/>
            <a:ext cx="156303" cy="45413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箭头: 右 456">
            <a:extLst>
              <a:ext uri="{FF2B5EF4-FFF2-40B4-BE49-F238E27FC236}">
                <a16:creationId xmlns:a16="http://schemas.microsoft.com/office/drawing/2014/main" id="{9B07E5DA-E474-31AA-2F29-297290DA6654}"/>
              </a:ext>
            </a:extLst>
          </p:cNvPr>
          <p:cNvSpPr/>
          <p:nvPr/>
        </p:nvSpPr>
        <p:spPr>
          <a:xfrm rot="10800000">
            <a:off x="6647000" y="2611773"/>
            <a:ext cx="344716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8" name="矩形 457">
            <a:extLst>
              <a:ext uri="{FF2B5EF4-FFF2-40B4-BE49-F238E27FC236}">
                <a16:creationId xmlns:a16="http://schemas.microsoft.com/office/drawing/2014/main" id="{7CDED33F-1092-F17F-A2F3-AD84A2BF037B}"/>
              </a:ext>
            </a:extLst>
          </p:cNvPr>
          <p:cNvSpPr/>
          <p:nvPr/>
        </p:nvSpPr>
        <p:spPr>
          <a:xfrm>
            <a:off x="424640" y="4659786"/>
            <a:ext cx="1807430" cy="5601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9" name="文本框 458">
            <a:extLst>
              <a:ext uri="{FF2B5EF4-FFF2-40B4-BE49-F238E27FC236}">
                <a16:creationId xmlns:a16="http://schemas.microsoft.com/office/drawing/2014/main" id="{42DAB51A-E00F-58D4-4706-28A97870A0E1}"/>
              </a:ext>
            </a:extLst>
          </p:cNvPr>
          <p:cNvSpPr txBox="1"/>
          <p:nvPr/>
        </p:nvSpPr>
        <p:spPr>
          <a:xfrm>
            <a:off x="397087" y="4674314"/>
            <a:ext cx="1782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Dynamic Weighting (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HDW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0" name="矩形 459">
            <a:extLst>
              <a:ext uri="{FF2B5EF4-FFF2-40B4-BE49-F238E27FC236}">
                <a16:creationId xmlns:a16="http://schemas.microsoft.com/office/drawing/2014/main" id="{B7A82335-CD35-8836-2B0E-FCE5F4D65EBD}"/>
              </a:ext>
            </a:extLst>
          </p:cNvPr>
          <p:cNvSpPr/>
          <p:nvPr/>
        </p:nvSpPr>
        <p:spPr>
          <a:xfrm>
            <a:off x="4609580" y="4651688"/>
            <a:ext cx="1807430" cy="5601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1" name="矩形 460">
            <a:extLst>
              <a:ext uri="{FF2B5EF4-FFF2-40B4-BE49-F238E27FC236}">
                <a16:creationId xmlns:a16="http://schemas.microsoft.com/office/drawing/2014/main" id="{90D9293B-47C6-4EE0-3FF2-FF48DA9CDF72}"/>
              </a:ext>
            </a:extLst>
          </p:cNvPr>
          <p:cNvSpPr/>
          <p:nvPr/>
        </p:nvSpPr>
        <p:spPr>
          <a:xfrm>
            <a:off x="7530398" y="4659786"/>
            <a:ext cx="1807430" cy="5601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2" name="文本框 461">
            <a:extLst>
              <a:ext uri="{FF2B5EF4-FFF2-40B4-BE49-F238E27FC236}">
                <a16:creationId xmlns:a16="http://schemas.microsoft.com/office/drawing/2014/main" id="{9C262145-F062-0AFC-07FD-8BD9A03E12CE}"/>
              </a:ext>
            </a:extLst>
          </p:cNvPr>
          <p:cNvSpPr txBox="1"/>
          <p:nvPr/>
        </p:nvSpPr>
        <p:spPr>
          <a:xfrm>
            <a:off x="4765716" y="4684233"/>
            <a:ext cx="15405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Multi-Scenario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MS-</a:t>
            </a:r>
            <a:r>
              <a:rPr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3" name="文本框 462">
            <a:extLst>
              <a:ext uri="{FF2B5EF4-FFF2-40B4-BE49-F238E27FC236}">
                <a16:creationId xmlns:a16="http://schemas.microsoft.com/office/drawing/2014/main" id="{B61070B3-1775-C134-08D1-BC3979E88645}"/>
              </a:ext>
            </a:extLst>
          </p:cNvPr>
          <p:cNvSpPr txBox="1"/>
          <p:nvPr/>
        </p:nvSpPr>
        <p:spPr>
          <a:xfrm>
            <a:off x="7530073" y="4666698"/>
            <a:ext cx="1821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Mixture-of-Attribute- 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Experts (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MoAE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4" name="圆柱体 463">
            <a:extLst>
              <a:ext uri="{FF2B5EF4-FFF2-40B4-BE49-F238E27FC236}">
                <a16:creationId xmlns:a16="http://schemas.microsoft.com/office/drawing/2014/main" id="{A90AACAA-0567-C63B-EA4B-41336E9937D5}"/>
              </a:ext>
            </a:extLst>
          </p:cNvPr>
          <p:cNvSpPr/>
          <p:nvPr/>
        </p:nvSpPr>
        <p:spPr>
          <a:xfrm>
            <a:off x="2683221" y="4231864"/>
            <a:ext cx="636348" cy="353437"/>
          </a:xfrm>
          <a:prstGeom prst="can">
            <a:avLst>
              <a:gd name="adj" fmla="val 566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圆柱体 464">
            <a:extLst>
              <a:ext uri="{FF2B5EF4-FFF2-40B4-BE49-F238E27FC236}">
                <a16:creationId xmlns:a16="http://schemas.microsoft.com/office/drawing/2014/main" id="{D9DF166F-84EF-3E89-7D1A-E00719472C2F}"/>
              </a:ext>
            </a:extLst>
          </p:cNvPr>
          <p:cNvSpPr/>
          <p:nvPr/>
        </p:nvSpPr>
        <p:spPr>
          <a:xfrm>
            <a:off x="2683221" y="3961023"/>
            <a:ext cx="636348" cy="353437"/>
          </a:xfrm>
          <a:prstGeom prst="can">
            <a:avLst>
              <a:gd name="adj" fmla="val 566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圆柱体 465">
            <a:extLst>
              <a:ext uri="{FF2B5EF4-FFF2-40B4-BE49-F238E27FC236}">
                <a16:creationId xmlns:a16="http://schemas.microsoft.com/office/drawing/2014/main" id="{027376FB-1B00-59A4-1EC6-D3F28B7D5B49}"/>
              </a:ext>
            </a:extLst>
          </p:cNvPr>
          <p:cNvSpPr/>
          <p:nvPr/>
        </p:nvSpPr>
        <p:spPr>
          <a:xfrm>
            <a:off x="2683221" y="3690181"/>
            <a:ext cx="636348" cy="353437"/>
          </a:xfrm>
          <a:prstGeom prst="can">
            <a:avLst>
              <a:gd name="adj" fmla="val 566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7" name="直接箭头连接符 466">
            <a:extLst>
              <a:ext uri="{FF2B5EF4-FFF2-40B4-BE49-F238E27FC236}">
                <a16:creationId xmlns:a16="http://schemas.microsoft.com/office/drawing/2014/main" id="{BA2DFF2A-A9C1-D4A2-AE64-9E0413C36DDF}"/>
              </a:ext>
            </a:extLst>
          </p:cNvPr>
          <p:cNvCxnSpPr>
            <a:cxnSpLocks/>
          </p:cNvCxnSpPr>
          <p:nvPr/>
        </p:nvCxnSpPr>
        <p:spPr>
          <a:xfrm>
            <a:off x="3325734" y="4247935"/>
            <a:ext cx="2442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8" name="文本框 467">
            <a:extLst>
              <a:ext uri="{FF2B5EF4-FFF2-40B4-BE49-F238E27FC236}">
                <a16:creationId xmlns:a16="http://schemas.microsoft.com/office/drawing/2014/main" id="{CC472B6F-88DB-5291-1612-79D9BCE85FFD}"/>
              </a:ext>
            </a:extLst>
          </p:cNvPr>
          <p:cNvSpPr txBox="1"/>
          <p:nvPr/>
        </p:nvSpPr>
        <p:spPr>
          <a:xfrm>
            <a:off x="2533077" y="4576451"/>
            <a:ext cx="9403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AT-USTC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cxnSp>
        <p:nvCxnSpPr>
          <p:cNvPr id="469" name="直接箭头连接符 468">
            <a:extLst>
              <a:ext uri="{FF2B5EF4-FFF2-40B4-BE49-F238E27FC236}">
                <a16:creationId xmlns:a16="http://schemas.microsoft.com/office/drawing/2014/main" id="{F7B47D16-C859-4C1B-87A7-50A6AFDA86EA}"/>
              </a:ext>
            </a:extLst>
          </p:cNvPr>
          <p:cNvCxnSpPr>
            <a:cxnSpLocks/>
            <a:stCxn id="480" idx="1"/>
            <a:endCxn id="502" idx="0"/>
          </p:cNvCxnSpPr>
          <p:nvPr/>
        </p:nvCxnSpPr>
        <p:spPr>
          <a:xfrm flipV="1">
            <a:off x="9799824" y="3462771"/>
            <a:ext cx="1155238" cy="387504"/>
          </a:xfrm>
          <a:prstGeom prst="straightConnector1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接箭头连接符 469">
            <a:extLst>
              <a:ext uri="{FF2B5EF4-FFF2-40B4-BE49-F238E27FC236}">
                <a16:creationId xmlns:a16="http://schemas.microsoft.com/office/drawing/2014/main" id="{043E32FB-3DB8-BBD3-EB0C-43B097582055}"/>
              </a:ext>
            </a:extLst>
          </p:cNvPr>
          <p:cNvCxnSpPr>
            <a:cxnSpLocks/>
            <a:stCxn id="473" idx="0"/>
            <a:endCxn id="501" idx="3"/>
          </p:cNvCxnSpPr>
          <p:nvPr/>
        </p:nvCxnSpPr>
        <p:spPr>
          <a:xfrm>
            <a:off x="10024580" y="3147026"/>
            <a:ext cx="492354" cy="242676"/>
          </a:xfrm>
          <a:prstGeom prst="straightConnector1">
            <a:avLst/>
          </a:prstGeom>
          <a:ln w="12700" cmpd="sng">
            <a:solidFill>
              <a:schemeClr val="accent4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文本框 470">
            <a:extLst>
              <a:ext uri="{FF2B5EF4-FFF2-40B4-BE49-F238E27FC236}">
                <a16:creationId xmlns:a16="http://schemas.microsoft.com/office/drawing/2014/main" id="{C7FCA53E-FC25-76EB-A00D-030616F45E69}"/>
              </a:ext>
            </a:extLst>
          </p:cNvPr>
          <p:cNvSpPr txBox="1"/>
          <p:nvPr/>
        </p:nvSpPr>
        <p:spPr>
          <a:xfrm>
            <a:off x="9099259" y="2665570"/>
            <a:ext cx="65158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DT ] </a:t>
            </a:r>
          </a:p>
        </p:txBody>
      </p:sp>
      <p:sp>
        <p:nvSpPr>
          <p:cNvPr id="472" name="椭圆 471">
            <a:extLst>
              <a:ext uri="{FF2B5EF4-FFF2-40B4-BE49-F238E27FC236}">
                <a16:creationId xmlns:a16="http://schemas.microsoft.com/office/drawing/2014/main" id="{6F193C28-000C-787B-D888-EDC927C25958}"/>
              </a:ext>
            </a:extLst>
          </p:cNvPr>
          <p:cNvSpPr/>
          <p:nvPr/>
        </p:nvSpPr>
        <p:spPr>
          <a:xfrm rot="5400000">
            <a:off x="9821355" y="2677823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椭圆 472">
            <a:extLst>
              <a:ext uri="{FF2B5EF4-FFF2-40B4-BE49-F238E27FC236}">
                <a16:creationId xmlns:a16="http://schemas.microsoft.com/office/drawing/2014/main" id="{30273E89-722B-837F-98F0-ED326AA12FA8}"/>
              </a:ext>
            </a:extLst>
          </p:cNvPr>
          <p:cNvSpPr/>
          <p:nvPr/>
        </p:nvSpPr>
        <p:spPr>
          <a:xfrm rot="5400000">
            <a:off x="9821355" y="3045413"/>
            <a:ext cx="203225" cy="20322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椭圆 473">
            <a:extLst>
              <a:ext uri="{FF2B5EF4-FFF2-40B4-BE49-F238E27FC236}">
                <a16:creationId xmlns:a16="http://schemas.microsoft.com/office/drawing/2014/main" id="{9518F2FC-139C-CFB1-DE50-ADE9A33CE68A}"/>
              </a:ext>
            </a:extLst>
          </p:cNvPr>
          <p:cNvSpPr/>
          <p:nvPr/>
        </p:nvSpPr>
        <p:spPr>
          <a:xfrm rot="5400000">
            <a:off x="9821355" y="3413003"/>
            <a:ext cx="203225" cy="2032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5" name="矩形 474">
            <a:extLst>
              <a:ext uri="{FF2B5EF4-FFF2-40B4-BE49-F238E27FC236}">
                <a16:creationId xmlns:a16="http://schemas.microsoft.com/office/drawing/2014/main" id="{5F2A4BEB-86B9-1ACC-6BEE-ED579FCA5718}"/>
              </a:ext>
            </a:extLst>
          </p:cNvPr>
          <p:cNvSpPr/>
          <p:nvPr/>
        </p:nvSpPr>
        <p:spPr>
          <a:xfrm rot="5400000">
            <a:off x="9821355" y="3780593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6" name="矩形 475">
            <a:extLst>
              <a:ext uri="{FF2B5EF4-FFF2-40B4-BE49-F238E27FC236}">
                <a16:creationId xmlns:a16="http://schemas.microsoft.com/office/drawing/2014/main" id="{7E3D4FDE-B8D3-BCB3-F834-A701506F2DE7}"/>
              </a:ext>
            </a:extLst>
          </p:cNvPr>
          <p:cNvSpPr/>
          <p:nvPr/>
        </p:nvSpPr>
        <p:spPr>
          <a:xfrm rot="5400000">
            <a:off x="9821355" y="4148183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7" name="椭圆 476">
            <a:extLst>
              <a:ext uri="{FF2B5EF4-FFF2-40B4-BE49-F238E27FC236}">
                <a16:creationId xmlns:a16="http://schemas.microsoft.com/office/drawing/2014/main" id="{E8A9955F-4630-277F-7697-B6762C89B33F}"/>
              </a:ext>
            </a:extLst>
          </p:cNvPr>
          <p:cNvSpPr/>
          <p:nvPr/>
        </p:nvSpPr>
        <p:spPr>
          <a:xfrm rot="5400000">
            <a:off x="9698212" y="2743170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8" name="椭圆 477">
            <a:extLst>
              <a:ext uri="{FF2B5EF4-FFF2-40B4-BE49-F238E27FC236}">
                <a16:creationId xmlns:a16="http://schemas.microsoft.com/office/drawing/2014/main" id="{B5D152AF-9B27-735B-A7F6-B0DD85409203}"/>
              </a:ext>
            </a:extLst>
          </p:cNvPr>
          <p:cNvSpPr/>
          <p:nvPr/>
        </p:nvSpPr>
        <p:spPr>
          <a:xfrm rot="5400000">
            <a:off x="9698212" y="3112205"/>
            <a:ext cx="203225" cy="20322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9" name="椭圆 478">
            <a:extLst>
              <a:ext uri="{FF2B5EF4-FFF2-40B4-BE49-F238E27FC236}">
                <a16:creationId xmlns:a16="http://schemas.microsoft.com/office/drawing/2014/main" id="{20F9254F-D875-3792-F845-20D5BF2F150A}"/>
              </a:ext>
            </a:extLst>
          </p:cNvPr>
          <p:cNvSpPr/>
          <p:nvPr/>
        </p:nvSpPr>
        <p:spPr>
          <a:xfrm rot="5400000">
            <a:off x="9698212" y="3481240"/>
            <a:ext cx="203225" cy="2032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0" name="矩形 479">
            <a:extLst>
              <a:ext uri="{FF2B5EF4-FFF2-40B4-BE49-F238E27FC236}">
                <a16:creationId xmlns:a16="http://schemas.microsoft.com/office/drawing/2014/main" id="{D0ABD4A4-515C-A009-4582-050338AE6046}"/>
              </a:ext>
            </a:extLst>
          </p:cNvPr>
          <p:cNvSpPr/>
          <p:nvPr/>
        </p:nvSpPr>
        <p:spPr>
          <a:xfrm rot="5400000">
            <a:off x="9698212" y="3850275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1" name="矩形 480">
            <a:extLst>
              <a:ext uri="{FF2B5EF4-FFF2-40B4-BE49-F238E27FC236}">
                <a16:creationId xmlns:a16="http://schemas.microsoft.com/office/drawing/2014/main" id="{1EE2C8BE-C94E-D047-4904-60DD59D13F01}"/>
              </a:ext>
            </a:extLst>
          </p:cNvPr>
          <p:cNvSpPr/>
          <p:nvPr/>
        </p:nvSpPr>
        <p:spPr>
          <a:xfrm rot="5400000">
            <a:off x="9698212" y="4219309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2" name="文本框 481">
            <a:extLst>
              <a:ext uri="{FF2B5EF4-FFF2-40B4-BE49-F238E27FC236}">
                <a16:creationId xmlns:a16="http://schemas.microsoft.com/office/drawing/2014/main" id="{74606372-5FEF-CE21-9A56-4BFB6AE39EAF}"/>
              </a:ext>
            </a:extLst>
          </p:cNvPr>
          <p:cNvSpPr txBox="1"/>
          <p:nvPr/>
        </p:nvSpPr>
        <p:spPr>
          <a:xfrm>
            <a:off x="9099259" y="3039731"/>
            <a:ext cx="65158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NT ] </a:t>
            </a:r>
          </a:p>
        </p:txBody>
      </p:sp>
      <p:sp>
        <p:nvSpPr>
          <p:cNvPr id="483" name="文本框 482">
            <a:extLst>
              <a:ext uri="{FF2B5EF4-FFF2-40B4-BE49-F238E27FC236}">
                <a16:creationId xmlns:a16="http://schemas.microsoft.com/office/drawing/2014/main" id="{4C59E7C3-C4A4-2200-46AD-FAA2F44A38A1}"/>
              </a:ext>
            </a:extLst>
          </p:cNvPr>
          <p:cNvSpPr txBox="1"/>
          <p:nvPr/>
        </p:nvSpPr>
        <p:spPr>
          <a:xfrm>
            <a:off x="9099259" y="3413892"/>
            <a:ext cx="65594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AD ] </a:t>
            </a:r>
          </a:p>
        </p:txBody>
      </p:sp>
      <p:sp>
        <p:nvSpPr>
          <p:cNvPr id="484" name="文本框 483">
            <a:extLst>
              <a:ext uri="{FF2B5EF4-FFF2-40B4-BE49-F238E27FC236}">
                <a16:creationId xmlns:a16="http://schemas.microsoft.com/office/drawing/2014/main" id="{D5307CB7-66E6-E8CC-EDE2-3CDEC6609297}"/>
              </a:ext>
            </a:extLst>
          </p:cNvPr>
          <p:cNvSpPr txBox="1"/>
          <p:nvPr/>
        </p:nvSpPr>
        <p:spPr>
          <a:xfrm>
            <a:off x="9099259" y="3788053"/>
            <a:ext cx="625941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ST ] </a:t>
            </a:r>
          </a:p>
        </p:txBody>
      </p:sp>
      <p:sp>
        <p:nvSpPr>
          <p:cNvPr id="485" name="文本框 484">
            <a:extLst>
              <a:ext uri="{FF2B5EF4-FFF2-40B4-BE49-F238E27FC236}">
                <a16:creationId xmlns:a16="http://schemas.microsoft.com/office/drawing/2014/main" id="{EAC14F6F-8614-219C-66AC-751D1540880D}"/>
              </a:ext>
            </a:extLst>
          </p:cNvPr>
          <p:cNvSpPr txBox="1"/>
          <p:nvPr/>
        </p:nvSpPr>
        <p:spPr>
          <a:xfrm>
            <a:off x="9099259" y="4162214"/>
            <a:ext cx="629468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LT ] </a:t>
            </a:r>
          </a:p>
        </p:txBody>
      </p:sp>
      <p:sp>
        <p:nvSpPr>
          <p:cNvPr id="486" name="矩形: 圆角 485">
            <a:extLst>
              <a:ext uri="{FF2B5EF4-FFF2-40B4-BE49-F238E27FC236}">
                <a16:creationId xmlns:a16="http://schemas.microsoft.com/office/drawing/2014/main" id="{BB8BE087-7B9B-6A63-B1F1-4AA14B62D941}"/>
              </a:ext>
            </a:extLst>
          </p:cNvPr>
          <p:cNvSpPr/>
          <p:nvPr/>
        </p:nvSpPr>
        <p:spPr>
          <a:xfrm>
            <a:off x="10435335" y="2635312"/>
            <a:ext cx="606897" cy="2921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7" name="椭圆 486">
            <a:extLst>
              <a:ext uri="{FF2B5EF4-FFF2-40B4-BE49-F238E27FC236}">
                <a16:creationId xmlns:a16="http://schemas.microsoft.com/office/drawing/2014/main" id="{FEA535BF-6533-CFDB-5F5C-FA6D90C3E489}"/>
              </a:ext>
            </a:extLst>
          </p:cNvPr>
          <p:cNvSpPr/>
          <p:nvPr/>
        </p:nvSpPr>
        <p:spPr>
          <a:xfrm rot="5400000">
            <a:off x="10491834" y="2678964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8" name="矩形 487">
            <a:extLst>
              <a:ext uri="{FF2B5EF4-FFF2-40B4-BE49-F238E27FC236}">
                <a16:creationId xmlns:a16="http://schemas.microsoft.com/office/drawing/2014/main" id="{8A6E1F5E-DFE8-C55E-C607-F147CBCACB1D}"/>
              </a:ext>
            </a:extLst>
          </p:cNvPr>
          <p:cNvSpPr/>
          <p:nvPr/>
        </p:nvSpPr>
        <p:spPr>
          <a:xfrm rot="5400000">
            <a:off x="10756499" y="2680182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2C9D21B2-B9A9-74C0-9634-B01AAE271151}"/>
              </a:ext>
            </a:extLst>
          </p:cNvPr>
          <p:cNvSpPr txBox="1"/>
          <p:nvPr/>
        </p:nvSpPr>
        <p:spPr>
          <a:xfrm>
            <a:off x="9411409" y="4441956"/>
            <a:ext cx="9131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 </a:t>
            </a:r>
          </a:p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0" name="文本框 489">
            <a:extLst>
              <a:ext uri="{FF2B5EF4-FFF2-40B4-BE49-F238E27FC236}">
                <a16:creationId xmlns:a16="http://schemas.microsoft.com/office/drawing/2014/main" id="{3CAD4C58-D3D2-FC24-4780-DA171CA8A463}"/>
              </a:ext>
            </a:extLst>
          </p:cNvPr>
          <p:cNvSpPr txBox="1"/>
          <p:nvPr/>
        </p:nvSpPr>
        <p:spPr>
          <a:xfrm>
            <a:off x="10271680" y="4459143"/>
            <a:ext cx="788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(FFN)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" name="矩形: 圆角 490">
            <a:extLst>
              <a:ext uri="{FF2B5EF4-FFF2-40B4-BE49-F238E27FC236}">
                <a16:creationId xmlns:a16="http://schemas.microsoft.com/office/drawing/2014/main" id="{8CFBCB7A-C6A6-2C96-4F2F-36B5C94B7D6F}"/>
              </a:ext>
            </a:extLst>
          </p:cNvPr>
          <p:cNvSpPr/>
          <p:nvPr/>
        </p:nvSpPr>
        <p:spPr>
          <a:xfrm>
            <a:off x="10272282" y="2744233"/>
            <a:ext cx="606897" cy="2921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2" name="椭圆 491">
            <a:extLst>
              <a:ext uri="{FF2B5EF4-FFF2-40B4-BE49-F238E27FC236}">
                <a16:creationId xmlns:a16="http://schemas.microsoft.com/office/drawing/2014/main" id="{12BC13D3-23FD-D3CB-B51D-BA96A1753FA8}"/>
              </a:ext>
            </a:extLst>
          </p:cNvPr>
          <p:cNvSpPr/>
          <p:nvPr/>
        </p:nvSpPr>
        <p:spPr>
          <a:xfrm rot="5400000">
            <a:off x="10328781" y="2787885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3" name="矩形 492">
            <a:extLst>
              <a:ext uri="{FF2B5EF4-FFF2-40B4-BE49-F238E27FC236}">
                <a16:creationId xmlns:a16="http://schemas.microsoft.com/office/drawing/2014/main" id="{A20CFD92-B19C-CC94-89EA-C951C507E49C}"/>
              </a:ext>
            </a:extLst>
          </p:cNvPr>
          <p:cNvSpPr/>
          <p:nvPr/>
        </p:nvSpPr>
        <p:spPr>
          <a:xfrm rot="5400000">
            <a:off x="10593446" y="2789103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4" name="矩形: 圆角 493">
            <a:extLst>
              <a:ext uri="{FF2B5EF4-FFF2-40B4-BE49-F238E27FC236}">
                <a16:creationId xmlns:a16="http://schemas.microsoft.com/office/drawing/2014/main" id="{2B4897C9-B4CB-813D-79CF-485C36B27828}"/>
              </a:ext>
            </a:extLst>
          </p:cNvPr>
          <p:cNvSpPr/>
          <p:nvPr/>
        </p:nvSpPr>
        <p:spPr>
          <a:xfrm>
            <a:off x="10425344" y="4021494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5" name="椭圆 494">
            <a:extLst>
              <a:ext uri="{FF2B5EF4-FFF2-40B4-BE49-F238E27FC236}">
                <a16:creationId xmlns:a16="http://schemas.microsoft.com/office/drawing/2014/main" id="{904C1DE7-C526-F41E-09F3-E15E7B805F0D}"/>
              </a:ext>
            </a:extLst>
          </p:cNvPr>
          <p:cNvSpPr/>
          <p:nvPr/>
        </p:nvSpPr>
        <p:spPr>
          <a:xfrm rot="5400000">
            <a:off x="10481843" y="4065146"/>
            <a:ext cx="203225" cy="203225"/>
          </a:xfrm>
          <a:prstGeom prst="ellipse">
            <a:avLst/>
          </a:prstGeom>
          <a:solidFill>
            <a:srgbClr val="DEEBF7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6" name="矩形 495">
            <a:extLst>
              <a:ext uri="{FF2B5EF4-FFF2-40B4-BE49-F238E27FC236}">
                <a16:creationId xmlns:a16="http://schemas.microsoft.com/office/drawing/2014/main" id="{3DC7C6BB-BA9B-EED0-DEDA-2BB505E64EE0}"/>
              </a:ext>
            </a:extLst>
          </p:cNvPr>
          <p:cNvSpPr/>
          <p:nvPr/>
        </p:nvSpPr>
        <p:spPr>
          <a:xfrm rot="5400000">
            <a:off x="10746508" y="4066364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7" name="矩形: 圆角 496">
            <a:extLst>
              <a:ext uri="{FF2B5EF4-FFF2-40B4-BE49-F238E27FC236}">
                <a16:creationId xmlns:a16="http://schemas.microsoft.com/office/drawing/2014/main" id="{DF6C7100-4030-D626-04BE-B22B54D758E9}"/>
              </a:ext>
            </a:extLst>
          </p:cNvPr>
          <p:cNvSpPr/>
          <p:nvPr/>
        </p:nvSpPr>
        <p:spPr>
          <a:xfrm>
            <a:off x="10262291" y="4130415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8" name="椭圆 497">
            <a:extLst>
              <a:ext uri="{FF2B5EF4-FFF2-40B4-BE49-F238E27FC236}">
                <a16:creationId xmlns:a16="http://schemas.microsoft.com/office/drawing/2014/main" id="{236742EE-26B5-B35B-CAAD-D1541705AC9E}"/>
              </a:ext>
            </a:extLst>
          </p:cNvPr>
          <p:cNvSpPr/>
          <p:nvPr/>
        </p:nvSpPr>
        <p:spPr>
          <a:xfrm rot="5400000">
            <a:off x="10318790" y="4174067"/>
            <a:ext cx="203225" cy="203225"/>
          </a:xfrm>
          <a:prstGeom prst="ellipse">
            <a:avLst/>
          </a:prstGeom>
          <a:solidFill>
            <a:srgbClr val="DEEBF7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9" name="矩形 498">
            <a:extLst>
              <a:ext uri="{FF2B5EF4-FFF2-40B4-BE49-F238E27FC236}">
                <a16:creationId xmlns:a16="http://schemas.microsoft.com/office/drawing/2014/main" id="{04AEA999-5670-A815-5ABF-D9AC4CA66DAE}"/>
              </a:ext>
            </a:extLst>
          </p:cNvPr>
          <p:cNvSpPr/>
          <p:nvPr/>
        </p:nvSpPr>
        <p:spPr>
          <a:xfrm rot="5400000">
            <a:off x="10583455" y="4175285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0" name="矩形: 圆角 499">
            <a:extLst>
              <a:ext uri="{FF2B5EF4-FFF2-40B4-BE49-F238E27FC236}">
                <a16:creationId xmlns:a16="http://schemas.microsoft.com/office/drawing/2014/main" id="{41F6B88F-35B3-80AB-AD95-3A0D825E10B3}"/>
              </a:ext>
            </a:extLst>
          </p:cNvPr>
          <p:cNvSpPr/>
          <p:nvPr/>
        </p:nvSpPr>
        <p:spPr>
          <a:xfrm>
            <a:off x="10430673" y="3316288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" name="椭圆 500">
            <a:extLst>
              <a:ext uri="{FF2B5EF4-FFF2-40B4-BE49-F238E27FC236}">
                <a16:creationId xmlns:a16="http://schemas.microsoft.com/office/drawing/2014/main" id="{919721EA-80DD-5BAF-006D-F473897DC56E}"/>
              </a:ext>
            </a:extLst>
          </p:cNvPr>
          <p:cNvSpPr/>
          <p:nvPr/>
        </p:nvSpPr>
        <p:spPr>
          <a:xfrm rot="5400000">
            <a:off x="10487172" y="3359940"/>
            <a:ext cx="203225" cy="203225"/>
          </a:xfrm>
          <a:prstGeom prst="ellipse">
            <a:avLst/>
          </a:prstGeom>
          <a:solidFill>
            <a:srgbClr val="FFF2CC"/>
          </a:solidFill>
          <a:ln>
            <a:solidFill>
              <a:srgbClr val="FFDC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矩形 501">
            <a:extLst>
              <a:ext uri="{FF2B5EF4-FFF2-40B4-BE49-F238E27FC236}">
                <a16:creationId xmlns:a16="http://schemas.microsoft.com/office/drawing/2014/main" id="{F5246FBC-CA86-C8BB-EECF-214A82CA7094}"/>
              </a:ext>
            </a:extLst>
          </p:cNvPr>
          <p:cNvSpPr/>
          <p:nvPr/>
        </p:nvSpPr>
        <p:spPr>
          <a:xfrm rot="5400000">
            <a:off x="10751837" y="3361158"/>
            <a:ext cx="203225" cy="203225"/>
          </a:xfrm>
          <a:prstGeom prst="rect">
            <a:avLst/>
          </a:prstGeom>
          <a:solidFill>
            <a:srgbClr val="E2F0D9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3" name="矩形: 圆角 502">
            <a:extLst>
              <a:ext uri="{FF2B5EF4-FFF2-40B4-BE49-F238E27FC236}">
                <a16:creationId xmlns:a16="http://schemas.microsoft.com/office/drawing/2014/main" id="{BED0F00F-0555-E33D-FDFE-67EE3D281B9E}"/>
              </a:ext>
            </a:extLst>
          </p:cNvPr>
          <p:cNvSpPr/>
          <p:nvPr/>
        </p:nvSpPr>
        <p:spPr>
          <a:xfrm>
            <a:off x="10267620" y="3425209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4" name="椭圆 503">
            <a:extLst>
              <a:ext uri="{FF2B5EF4-FFF2-40B4-BE49-F238E27FC236}">
                <a16:creationId xmlns:a16="http://schemas.microsoft.com/office/drawing/2014/main" id="{4FE0A1AE-920D-D30D-C338-9FC75643CD56}"/>
              </a:ext>
            </a:extLst>
          </p:cNvPr>
          <p:cNvSpPr/>
          <p:nvPr/>
        </p:nvSpPr>
        <p:spPr>
          <a:xfrm rot="5400000">
            <a:off x="10324119" y="3468861"/>
            <a:ext cx="203225" cy="203225"/>
          </a:xfrm>
          <a:prstGeom prst="ellipse">
            <a:avLst/>
          </a:prstGeom>
          <a:solidFill>
            <a:srgbClr val="FFF2CC"/>
          </a:solidFill>
          <a:ln>
            <a:solidFill>
              <a:srgbClr val="FFDC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矩形 504">
            <a:extLst>
              <a:ext uri="{FF2B5EF4-FFF2-40B4-BE49-F238E27FC236}">
                <a16:creationId xmlns:a16="http://schemas.microsoft.com/office/drawing/2014/main" id="{58FC2363-AAEE-5205-7157-54C9AA053E64}"/>
              </a:ext>
            </a:extLst>
          </p:cNvPr>
          <p:cNvSpPr/>
          <p:nvPr/>
        </p:nvSpPr>
        <p:spPr>
          <a:xfrm rot="5400000">
            <a:off x="10588784" y="3470079"/>
            <a:ext cx="203225" cy="203225"/>
          </a:xfrm>
          <a:prstGeom prst="rect">
            <a:avLst/>
          </a:prstGeom>
          <a:solidFill>
            <a:srgbClr val="E2F0D9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6" name="文本框 505">
            <a:extLst>
              <a:ext uri="{FF2B5EF4-FFF2-40B4-BE49-F238E27FC236}">
                <a16:creationId xmlns:a16="http://schemas.microsoft.com/office/drawing/2014/main" id="{46A2B172-DC29-77D9-2015-EBECE3D058DB}"/>
              </a:ext>
            </a:extLst>
          </p:cNvPr>
          <p:cNvSpPr txBox="1"/>
          <p:nvPr/>
        </p:nvSpPr>
        <p:spPr>
          <a:xfrm rot="5400000">
            <a:off x="10445868" y="2984045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07" name="文本框 506">
            <a:extLst>
              <a:ext uri="{FF2B5EF4-FFF2-40B4-BE49-F238E27FC236}">
                <a16:creationId xmlns:a16="http://schemas.microsoft.com/office/drawing/2014/main" id="{E02F1E55-A15A-FB52-27EF-C1493E17AE91}"/>
              </a:ext>
            </a:extLst>
          </p:cNvPr>
          <p:cNvSpPr txBox="1"/>
          <p:nvPr/>
        </p:nvSpPr>
        <p:spPr>
          <a:xfrm rot="5400000">
            <a:off x="10445867" y="3665623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08" name="矩形: 圆角 507">
            <a:extLst>
              <a:ext uri="{FF2B5EF4-FFF2-40B4-BE49-F238E27FC236}">
                <a16:creationId xmlns:a16="http://schemas.microsoft.com/office/drawing/2014/main" id="{60F8A9AE-3D66-0425-238F-08045C642B23}"/>
              </a:ext>
            </a:extLst>
          </p:cNvPr>
          <p:cNvSpPr/>
          <p:nvPr/>
        </p:nvSpPr>
        <p:spPr>
          <a:xfrm>
            <a:off x="11554212" y="2672105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9" name="矩形: 圆角 508">
            <a:extLst>
              <a:ext uri="{FF2B5EF4-FFF2-40B4-BE49-F238E27FC236}">
                <a16:creationId xmlns:a16="http://schemas.microsoft.com/office/drawing/2014/main" id="{86DB12B9-A9D7-EFB5-BDAC-C3077BABDCAC}"/>
              </a:ext>
            </a:extLst>
          </p:cNvPr>
          <p:cNvSpPr/>
          <p:nvPr/>
        </p:nvSpPr>
        <p:spPr>
          <a:xfrm>
            <a:off x="11554212" y="406884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0" name="矩形: 圆角 509">
            <a:extLst>
              <a:ext uri="{FF2B5EF4-FFF2-40B4-BE49-F238E27FC236}">
                <a16:creationId xmlns:a16="http://schemas.microsoft.com/office/drawing/2014/main" id="{6E7B0ED5-FCE0-51B7-FB97-5494CE870A7F}"/>
              </a:ext>
            </a:extLst>
          </p:cNvPr>
          <p:cNvSpPr/>
          <p:nvPr/>
        </p:nvSpPr>
        <p:spPr>
          <a:xfrm>
            <a:off x="11554212" y="336511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1" name="文本框 510">
            <a:extLst>
              <a:ext uri="{FF2B5EF4-FFF2-40B4-BE49-F238E27FC236}">
                <a16:creationId xmlns:a16="http://schemas.microsoft.com/office/drawing/2014/main" id="{96CEF9B8-DC89-27C1-97A9-AD9C31227419}"/>
              </a:ext>
            </a:extLst>
          </p:cNvPr>
          <p:cNvSpPr txBox="1"/>
          <p:nvPr/>
        </p:nvSpPr>
        <p:spPr>
          <a:xfrm>
            <a:off x="10978601" y="4268823"/>
            <a:ext cx="6876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AD-LT</a:t>
            </a:r>
          </a:p>
        </p:txBody>
      </p:sp>
      <p:cxnSp>
        <p:nvCxnSpPr>
          <p:cNvPr id="512" name="直接箭头连接符 511">
            <a:extLst>
              <a:ext uri="{FF2B5EF4-FFF2-40B4-BE49-F238E27FC236}">
                <a16:creationId xmlns:a16="http://schemas.microsoft.com/office/drawing/2014/main" id="{8AF098D7-8791-9180-2FB7-49442D1CCF96}"/>
              </a:ext>
            </a:extLst>
          </p:cNvPr>
          <p:cNvCxnSpPr>
            <a:cxnSpLocks/>
            <a:stCxn id="478" idx="7"/>
            <a:endCxn id="504" idx="4"/>
          </p:cNvCxnSpPr>
          <p:nvPr/>
        </p:nvCxnSpPr>
        <p:spPr>
          <a:xfrm>
            <a:off x="9871675" y="3285668"/>
            <a:ext cx="452444" cy="284806"/>
          </a:xfrm>
          <a:prstGeom prst="straightConnector1">
            <a:avLst/>
          </a:prstGeom>
          <a:ln w="12700" cmpd="sng">
            <a:solidFill>
              <a:schemeClr val="accent4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直接箭头连接符 512">
            <a:extLst>
              <a:ext uri="{FF2B5EF4-FFF2-40B4-BE49-F238E27FC236}">
                <a16:creationId xmlns:a16="http://schemas.microsoft.com/office/drawing/2014/main" id="{9D5405A6-5687-A9C5-C47D-1FEBDB5A7BFC}"/>
              </a:ext>
            </a:extLst>
          </p:cNvPr>
          <p:cNvCxnSpPr>
            <a:cxnSpLocks/>
            <a:stCxn id="480" idx="0"/>
            <a:endCxn id="505" idx="3"/>
          </p:cNvCxnSpPr>
          <p:nvPr/>
        </p:nvCxnSpPr>
        <p:spPr>
          <a:xfrm flipV="1">
            <a:off x="9901437" y="3673304"/>
            <a:ext cx="788959" cy="278584"/>
          </a:xfrm>
          <a:prstGeom prst="straightConnector1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文本框 513">
            <a:extLst>
              <a:ext uri="{FF2B5EF4-FFF2-40B4-BE49-F238E27FC236}">
                <a16:creationId xmlns:a16="http://schemas.microsoft.com/office/drawing/2014/main" id="{1559EDFD-FD65-25EE-0517-4526A8BBBE8C}"/>
              </a:ext>
            </a:extLst>
          </p:cNvPr>
          <p:cNvSpPr txBox="1"/>
          <p:nvPr/>
        </p:nvSpPr>
        <p:spPr>
          <a:xfrm rot="5400000">
            <a:off x="11431509" y="2957809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15" name="文本框 514">
            <a:extLst>
              <a:ext uri="{FF2B5EF4-FFF2-40B4-BE49-F238E27FC236}">
                <a16:creationId xmlns:a16="http://schemas.microsoft.com/office/drawing/2014/main" id="{96B213A3-9664-15FA-022B-86DF73EACFCD}"/>
              </a:ext>
            </a:extLst>
          </p:cNvPr>
          <p:cNvSpPr txBox="1"/>
          <p:nvPr/>
        </p:nvSpPr>
        <p:spPr>
          <a:xfrm rot="5400000">
            <a:off x="11417803" y="3649335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16" name="箭头: 右 515">
            <a:extLst>
              <a:ext uri="{FF2B5EF4-FFF2-40B4-BE49-F238E27FC236}">
                <a16:creationId xmlns:a16="http://schemas.microsoft.com/office/drawing/2014/main" id="{20549FC0-CF3D-0E6B-90DC-48C8F7DDD3A5}"/>
              </a:ext>
            </a:extLst>
          </p:cNvPr>
          <p:cNvSpPr/>
          <p:nvPr/>
        </p:nvSpPr>
        <p:spPr>
          <a:xfrm rot="10800000">
            <a:off x="11088650" y="2702372"/>
            <a:ext cx="413534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7" name="箭头: 右 516">
            <a:extLst>
              <a:ext uri="{FF2B5EF4-FFF2-40B4-BE49-F238E27FC236}">
                <a16:creationId xmlns:a16="http://schemas.microsoft.com/office/drawing/2014/main" id="{BB1107F9-8B46-AA2E-EF7D-9ADA495315BF}"/>
              </a:ext>
            </a:extLst>
          </p:cNvPr>
          <p:cNvSpPr/>
          <p:nvPr/>
        </p:nvSpPr>
        <p:spPr>
          <a:xfrm rot="10800000">
            <a:off x="8859694" y="1779061"/>
            <a:ext cx="368352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8" name="矩形: 圆角 517">
            <a:extLst>
              <a:ext uri="{FF2B5EF4-FFF2-40B4-BE49-F238E27FC236}">
                <a16:creationId xmlns:a16="http://schemas.microsoft.com/office/drawing/2014/main" id="{D336F0C6-5E67-461F-1334-7A5CF63E7D0F}"/>
              </a:ext>
            </a:extLst>
          </p:cNvPr>
          <p:cNvSpPr/>
          <p:nvPr/>
        </p:nvSpPr>
        <p:spPr>
          <a:xfrm>
            <a:off x="10118206" y="1264560"/>
            <a:ext cx="606897" cy="2921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9" name="椭圆 518">
            <a:extLst>
              <a:ext uri="{FF2B5EF4-FFF2-40B4-BE49-F238E27FC236}">
                <a16:creationId xmlns:a16="http://schemas.microsoft.com/office/drawing/2014/main" id="{5220226E-390E-ADEC-B061-1A368B969231}"/>
              </a:ext>
            </a:extLst>
          </p:cNvPr>
          <p:cNvSpPr/>
          <p:nvPr/>
        </p:nvSpPr>
        <p:spPr>
          <a:xfrm rot="5400000">
            <a:off x="10174705" y="1308212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矩形 519">
            <a:extLst>
              <a:ext uri="{FF2B5EF4-FFF2-40B4-BE49-F238E27FC236}">
                <a16:creationId xmlns:a16="http://schemas.microsoft.com/office/drawing/2014/main" id="{93667334-C53D-C24E-4DF8-914026DCF702}"/>
              </a:ext>
            </a:extLst>
          </p:cNvPr>
          <p:cNvSpPr/>
          <p:nvPr/>
        </p:nvSpPr>
        <p:spPr>
          <a:xfrm rot="5400000">
            <a:off x="10439370" y="1309430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1" name="矩形: 圆角 520">
            <a:extLst>
              <a:ext uri="{FF2B5EF4-FFF2-40B4-BE49-F238E27FC236}">
                <a16:creationId xmlns:a16="http://schemas.microsoft.com/office/drawing/2014/main" id="{8B946683-9CA4-3BE0-924D-01CAE52F2343}"/>
              </a:ext>
            </a:extLst>
          </p:cNvPr>
          <p:cNvSpPr/>
          <p:nvPr/>
        </p:nvSpPr>
        <p:spPr>
          <a:xfrm>
            <a:off x="10115715" y="2085456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" name="椭圆 521">
            <a:extLst>
              <a:ext uri="{FF2B5EF4-FFF2-40B4-BE49-F238E27FC236}">
                <a16:creationId xmlns:a16="http://schemas.microsoft.com/office/drawing/2014/main" id="{62410E6C-A5C2-652C-897D-6BA01589F3FF}"/>
              </a:ext>
            </a:extLst>
          </p:cNvPr>
          <p:cNvSpPr/>
          <p:nvPr/>
        </p:nvSpPr>
        <p:spPr>
          <a:xfrm rot="5400000">
            <a:off x="10172214" y="2129108"/>
            <a:ext cx="203225" cy="203225"/>
          </a:xfrm>
          <a:prstGeom prst="ellipse">
            <a:avLst/>
          </a:prstGeom>
          <a:solidFill>
            <a:srgbClr val="DEEBF7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3" name="矩形 522">
            <a:extLst>
              <a:ext uri="{FF2B5EF4-FFF2-40B4-BE49-F238E27FC236}">
                <a16:creationId xmlns:a16="http://schemas.microsoft.com/office/drawing/2014/main" id="{98659F1E-2D06-D1BE-FD08-08DCAF6F952B}"/>
              </a:ext>
            </a:extLst>
          </p:cNvPr>
          <p:cNvSpPr/>
          <p:nvPr/>
        </p:nvSpPr>
        <p:spPr>
          <a:xfrm rot="5400000">
            <a:off x="10436879" y="2130326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4" name="文本框 523">
            <a:extLst>
              <a:ext uri="{FF2B5EF4-FFF2-40B4-BE49-F238E27FC236}">
                <a16:creationId xmlns:a16="http://schemas.microsoft.com/office/drawing/2014/main" id="{2C380878-00B1-DA7E-580E-A3333437E74F}"/>
              </a:ext>
            </a:extLst>
          </p:cNvPr>
          <p:cNvSpPr txBox="1"/>
          <p:nvPr/>
        </p:nvSpPr>
        <p:spPr>
          <a:xfrm rot="5400000">
            <a:off x="10244665" y="1701357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cxnSp>
        <p:nvCxnSpPr>
          <p:cNvPr id="525" name="连接符: 肘形 524">
            <a:extLst>
              <a:ext uri="{FF2B5EF4-FFF2-40B4-BE49-F238E27FC236}">
                <a16:creationId xmlns:a16="http://schemas.microsoft.com/office/drawing/2014/main" id="{D9045032-B2ED-A6B2-BFEA-6D280DCFE8EC}"/>
              </a:ext>
            </a:extLst>
          </p:cNvPr>
          <p:cNvCxnSpPr>
            <a:cxnSpLocks/>
            <a:stCxn id="336" idx="0"/>
            <a:endCxn id="518" idx="1"/>
          </p:cNvCxnSpPr>
          <p:nvPr/>
        </p:nvCxnSpPr>
        <p:spPr>
          <a:xfrm flipV="1">
            <a:off x="9528454" y="1410658"/>
            <a:ext cx="589752" cy="423905"/>
          </a:xfrm>
          <a:prstGeom prst="bentConnector3">
            <a:avLst>
              <a:gd name="adj1" fmla="val 3952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6" name="文本框 525">
            <a:extLst>
              <a:ext uri="{FF2B5EF4-FFF2-40B4-BE49-F238E27FC236}">
                <a16:creationId xmlns:a16="http://schemas.microsoft.com/office/drawing/2014/main" id="{79686F4A-222F-0D29-789F-3220B67D7520}"/>
              </a:ext>
            </a:extLst>
          </p:cNvPr>
          <p:cNvSpPr txBox="1"/>
          <p:nvPr/>
        </p:nvSpPr>
        <p:spPr>
          <a:xfrm>
            <a:off x="10061666" y="1505647"/>
            <a:ext cx="743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7" name="连接符: 肘形 526">
            <a:extLst>
              <a:ext uri="{FF2B5EF4-FFF2-40B4-BE49-F238E27FC236}">
                <a16:creationId xmlns:a16="http://schemas.microsoft.com/office/drawing/2014/main" id="{E6FCF765-FFF2-AA83-B94B-2DF7C8DDD4B2}"/>
              </a:ext>
            </a:extLst>
          </p:cNvPr>
          <p:cNvCxnSpPr>
            <a:cxnSpLocks/>
            <a:stCxn id="336" idx="0"/>
            <a:endCxn id="521" idx="1"/>
          </p:cNvCxnSpPr>
          <p:nvPr/>
        </p:nvCxnSpPr>
        <p:spPr>
          <a:xfrm>
            <a:off x="9528454" y="1834563"/>
            <a:ext cx="587261" cy="396991"/>
          </a:xfrm>
          <a:prstGeom prst="bentConnector3">
            <a:avLst>
              <a:gd name="adj1" fmla="val 3962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连接符: 肘形 527">
            <a:extLst>
              <a:ext uri="{FF2B5EF4-FFF2-40B4-BE49-F238E27FC236}">
                <a16:creationId xmlns:a16="http://schemas.microsoft.com/office/drawing/2014/main" id="{AF67C49A-9450-35BA-8D95-8D04C0E7BC6D}"/>
              </a:ext>
            </a:extLst>
          </p:cNvPr>
          <p:cNvCxnSpPr>
            <a:cxnSpLocks/>
            <a:stCxn id="336" idx="0"/>
            <a:endCxn id="332" idx="1"/>
          </p:cNvCxnSpPr>
          <p:nvPr/>
        </p:nvCxnSpPr>
        <p:spPr>
          <a:xfrm flipV="1">
            <a:off x="9528454" y="1028704"/>
            <a:ext cx="505759" cy="805859"/>
          </a:xfrm>
          <a:prstGeom prst="bentConnector3">
            <a:avLst>
              <a:gd name="adj1" fmla="val 211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连接符: 肘形 528">
            <a:extLst>
              <a:ext uri="{FF2B5EF4-FFF2-40B4-BE49-F238E27FC236}">
                <a16:creationId xmlns:a16="http://schemas.microsoft.com/office/drawing/2014/main" id="{268592D4-4F43-24F2-1111-2E7E1995A037}"/>
              </a:ext>
            </a:extLst>
          </p:cNvPr>
          <p:cNvCxnSpPr>
            <a:cxnSpLocks/>
            <a:stCxn id="518" idx="3"/>
            <a:endCxn id="333" idx="3"/>
          </p:cNvCxnSpPr>
          <p:nvPr/>
        </p:nvCxnSpPr>
        <p:spPr>
          <a:xfrm>
            <a:off x="10725103" y="1410658"/>
            <a:ext cx="352698" cy="42277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连接符: 肘形 529">
            <a:extLst>
              <a:ext uri="{FF2B5EF4-FFF2-40B4-BE49-F238E27FC236}">
                <a16:creationId xmlns:a16="http://schemas.microsoft.com/office/drawing/2014/main" id="{1A134F8C-213F-8A73-9028-4213A4BBA349}"/>
              </a:ext>
            </a:extLst>
          </p:cNvPr>
          <p:cNvCxnSpPr>
            <a:cxnSpLocks/>
            <a:stCxn id="521" idx="3"/>
            <a:endCxn id="333" idx="3"/>
          </p:cNvCxnSpPr>
          <p:nvPr/>
        </p:nvCxnSpPr>
        <p:spPr>
          <a:xfrm flipV="1">
            <a:off x="10722612" y="1833436"/>
            <a:ext cx="355189" cy="39811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连接符: 肘形 530">
            <a:extLst>
              <a:ext uri="{FF2B5EF4-FFF2-40B4-BE49-F238E27FC236}">
                <a16:creationId xmlns:a16="http://schemas.microsoft.com/office/drawing/2014/main" id="{84E715E3-9679-EE68-8FA8-E7CDE2A243C8}"/>
              </a:ext>
            </a:extLst>
          </p:cNvPr>
          <p:cNvCxnSpPr>
            <a:cxnSpLocks/>
            <a:stCxn id="332" idx="3"/>
            <a:endCxn id="333" idx="1"/>
          </p:cNvCxnSpPr>
          <p:nvPr/>
        </p:nvCxnSpPr>
        <p:spPr>
          <a:xfrm>
            <a:off x="10770245" y="1028704"/>
            <a:ext cx="394329" cy="718242"/>
          </a:xfrm>
          <a:prstGeom prst="bentConnector3">
            <a:avLst>
              <a:gd name="adj1" fmla="val 9938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文本框 531">
            <a:extLst>
              <a:ext uri="{FF2B5EF4-FFF2-40B4-BE49-F238E27FC236}">
                <a16:creationId xmlns:a16="http://schemas.microsoft.com/office/drawing/2014/main" id="{7FA3F351-E57E-6643-ED2E-FEDCAF66287A}"/>
              </a:ext>
            </a:extLst>
          </p:cNvPr>
          <p:cNvSpPr txBox="1"/>
          <p:nvPr/>
        </p:nvSpPr>
        <p:spPr>
          <a:xfrm>
            <a:off x="10989341" y="3572009"/>
            <a:ext cx="6876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NT-ST</a:t>
            </a:r>
          </a:p>
        </p:txBody>
      </p:sp>
      <p:sp>
        <p:nvSpPr>
          <p:cNvPr id="533" name="文本框 532">
            <a:extLst>
              <a:ext uri="{FF2B5EF4-FFF2-40B4-BE49-F238E27FC236}">
                <a16:creationId xmlns:a16="http://schemas.microsoft.com/office/drawing/2014/main" id="{6A316EA6-A859-6D79-7EAF-1F293F1596B6}"/>
              </a:ext>
            </a:extLst>
          </p:cNvPr>
          <p:cNvSpPr txBox="1"/>
          <p:nvPr/>
        </p:nvSpPr>
        <p:spPr>
          <a:xfrm>
            <a:off x="10989341" y="2875892"/>
            <a:ext cx="6876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DT-ST</a:t>
            </a:r>
          </a:p>
        </p:txBody>
      </p:sp>
      <p:sp>
        <p:nvSpPr>
          <p:cNvPr id="534" name="箭头: 右 533">
            <a:extLst>
              <a:ext uri="{FF2B5EF4-FFF2-40B4-BE49-F238E27FC236}">
                <a16:creationId xmlns:a16="http://schemas.microsoft.com/office/drawing/2014/main" id="{D0107AFE-A6DA-1943-E2EC-B59E7E5A8AAD}"/>
              </a:ext>
            </a:extLst>
          </p:cNvPr>
          <p:cNvSpPr/>
          <p:nvPr/>
        </p:nvSpPr>
        <p:spPr>
          <a:xfrm rot="10800000">
            <a:off x="11085320" y="3380795"/>
            <a:ext cx="413534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箭头: 右 534">
            <a:extLst>
              <a:ext uri="{FF2B5EF4-FFF2-40B4-BE49-F238E27FC236}">
                <a16:creationId xmlns:a16="http://schemas.microsoft.com/office/drawing/2014/main" id="{8383F6B3-C897-8BF7-31BD-9C39D8D1F410}"/>
              </a:ext>
            </a:extLst>
          </p:cNvPr>
          <p:cNvSpPr/>
          <p:nvPr/>
        </p:nvSpPr>
        <p:spPr>
          <a:xfrm rot="10800000">
            <a:off x="11080180" y="4083374"/>
            <a:ext cx="413534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6" name="矩形 535">
            <a:extLst>
              <a:ext uri="{FF2B5EF4-FFF2-40B4-BE49-F238E27FC236}">
                <a16:creationId xmlns:a16="http://schemas.microsoft.com/office/drawing/2014/main" id="{C941748B-B6AE-CB30-CFF5-451A5D80BE2D}"/>
              </a:ext>
            </a:extLst>
          </p:cNvPr>
          <p:cNvSpPr/>
          <p:nvPr/>
        </p:nvSpPr>
        <p:spPr>
          <a:xfrm>
            <a:off x="26881" y="568961"/>
            <a:ext cx="6814997" cy="4783105"/>
          </a:xfrm>
          <a:prstGeom prst="rect">
            <a:avLst/>
          </a:prstGeom>
          <a:solidFill>
            <a:schemeClr val="tx1">
              <a:lumMod val="85000"/>
              <a:lumOff val="1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02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D22F5-F777-4FFA-5717-4D039C112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C1146823-FCC6-726A-7914-6B2436130FD2}"/>
              </a:ext>
            </a:extLst>
          </p:cNvPr>
          <p:cNvSpPr/>
          <p:nvPr/>
        </p:nvSpPr>
        <p:spPr>
          <a:xfrm>
            <a:off x="0" y="0"/>
            <a:ext cx="12192000" cy="568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Multi-Task Method:  Uni-AT</a:t>
            </a:r>
            <a:endParaRPr lang="zh-CN" altLang="en-US" sz="2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26AE3F-0EF5-B33D-38B2-44489F6EB7BC}"/>
              </a:ext>
            </a:extLst>
          </p:cNvPr>
          <p:cNvSpPr/>
          <p:nvPr/>
        </p:nvSpPr>
        <p:spPr>
          <a:xfrm>
            <a:off x="0" y="6289040"/>
            <a:ext cx="12192000" cy="568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Towards Anytime Retrieval: A Benchmark for Anytime Person Re-Identification                                                      ID: 2068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CFB512-7838-6C85-9F86-0F0D0F99C26A}"/>
              </a:ext>
            </a:extLst>
          </p:cNvPr>
          <p:cNvSpPr txBox="1"/>
          <p:nvPr/>
        </p:nvSpPr>
        <p:spPr>
          <a:xfrm>
            <a:off x="0" y="5352066"/>
            <a:ext cx="12192000" cy="707886"/>
          </a:xfrm>
          <a:prstGeom prst="rect">
            <a:avLst/>
          </a:prstGeom>
          <a:solidFill>
            <a:srgbClr val="DEEB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idea of MoAE is to incorporate task relations during expert construction to facilitate more effective expert sharing. With this, the model can benefit from multiple related scenarios.</a:t>
            </a:r>
          </a:p>
        </p:txBody>
      </p:sp>
      <p:cxnSp>
        <p:nvCxnSpPr>
          <p:cNvPr id="312" name="直接连接符 311">
            <a:extLst>
              <a:ext uri="{FF2B5EF4-FFF2-40B4-BE49-F238E27FC236}">
                <a16:creationId xmlns:a16="http://schemas.microsoft.com/office/drawing/2014/main" id="{3424E683-2662-7593-77FA-181E0D1832F8}"/>
              </a:ext>
            </a:extLst>
          </p:cNvPr>
          <p:cNvCxnSpPr>
            <a:cxnSpLocks/>
          </p:cNvCxnSpPr>
          <p:nvPr/>
        </p:nvCxnSpPr>
        <p:spPr>
          <a:xfrm>
            <a:off x="6841878" y="710052"/>
            <a:ext cx="0" cy="4374942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矩形: 圆角 312">
            <a:extLst>
              <a:ext uri="{FF2B5EF4-FFF2-40B4-BE49-F238E27FC236}">
                <a16:creationId xmlns:a16="http://schemas.microsoft.com/office/drawing/2014/main" id="{B276C053-628B-E6DE-B19D-90ECAB4DC2CA}"/>
              </a:ext>
            </a:extLst>
          </p:cNvPr>
          <p:cNvSpPr/>
          <p:nvPr/>
        </p:nvSpPr>
        <p:spPr>
          <a:xfrm>
            <a:off x="6073658" y="3109181"/>
            <a:ext cx="153627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" name="直接箭头连接符 313">
            <a:extLst>
              <a:ext uri="{FF2B5EF4-FFF2-40B4-BE49-F238E27FC236}">
                <a16:creationId xmlns:a16="http://schemas.microsoft.com/office/drawing/2014/main" id="{F935556A-4F46-71AB-9810-38E6292C768C}"/>
              </a:ext>
            </a:extLst>
          </p:cNvPr>
          <p:cNvCxnSpPr>
            <a:cxnSpLocks/>
          </p:cNvCxnSpPr>
          <p:nvPr/>
        </p:nvCxnSpPr>
        <p:spPr>
          <a:xfrm flipH="1" flipV="1">
            <a:off x="2942649" y="1660645"/>
            <a:ext cx="250" cy="891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BA99250D-7C80-9209-6B19-28734C7D9EF6}"/>
              </a:ext>
            </a:extLst>
          </p:cNvPr>
          <p:cNvCxnSpPr>
            <a:cxnSpLocks/>
          </p:cNvCxnSpPr>
          <p:nvPr/>
        </p:nvCxnSpPr>
        <p:spPr>
          <a:xfrm flipH="1" flipV="1">
            <a:off x="3324450" y="1660645"/>
            <a:ext cx="250" cy="891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DEC09D9E-AF5C-34E8-3CBA-63274F759329}"/>
              </a:ext>
            </a:extLst>
          </p:cNvPr>
          <p:cNvCxnSpPr>
            <a:cxnSpLocks/>
          </p:cNvCxnSpPr>
          <p:nvPr/>
        </p:nvCxnSpPr>
        <p:spPr>
          <a:xfrm flipH="1" flipV="1">
            <a:off x="4088052" y="1660645"/>
            <a:ext cx="250" cy="891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" name="图片 316">
            <a:extLst>
              <a:ext uri="{FF2B5EF4-FFF2-40B4-BE49-F238E27FC236}">
                <a16:creationId xmlns:a16="http://schemas.microsoft.com/office/drawing/2014/main" id="{EE810A1A-4490-0F7A-7D2F-9C2915C14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88" y="4086503"/>
            <a:ext cx="352425" cy="352425"/>
          </a:xfrm>
          <a:prstGeom prst="rect">
            <a:avLst/>
          </a:prstGeom>
        </p:spPr>
      </p:pic>
      <p:pic>
        <p:nvPicPr>
          <p:cNvPr id="318" name="图片 317">
            <a:extLst>
              <a:ext uri="{FF2B5EF4-FFF2-40B4-BE49-F238E27FC236}">
                <a16:creationId xmlns:a16="http://schemas.microsoft.com/office/drawing/2014/main" id="{8840F14E-A77C-7BB9-AEE2-B13E3D26D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37" y="4086503"/>
            <a:ext cx="352425" cy="352425"/>
          </a:xfrm>
          <a:prstGeom prst="rect">
            <a:avLst/>
          </a:prstGeom>
        </p:spPr>
      </p:pic>
      <p:sp>
        <p:nvSpPr>
          <p:cNvPr id="319" name="矩形: 圆角 318">
            <a:extLst>
              <a:ext uri="{FF2B5EF4-FFF2-40B4-BE49-F238E27FC236}">
                <a16:creationId xmlns:a16="http://schemas.microsoft.com/office/drawing/2014/main" id="{697C4D06-94B6-0132-E231-E5CAB8760209}"/>
              </a:ext>
            </a:extLst>
          </p:cNvPr>
          <p:cNvSpPr/>
          <p:nvPr/>
        </p:nvSpPr>
        <p:spPr>
          <a:xfrm>
            <a:off x="4488671" y="3517595"/>
            <a:ext cx="2102788" cy="280497"/>
          </a:xfrm>
          <a:prstGeom prst="roundRect">
            <a:avLst/>
          </a:prstGeom>
          <a:solidFill>
            <a:srgbClr val="EDEDED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Projection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接箭头连接符 319">
            <a:extLst>
              <a:ext uri="{FF2B5EF4-FFF2-40B4-BE49-F238E27FC236}">
                <a16:creationId xmlns:a16="http://schemas.microsoft.com/office/drawing/2014/main" id="{94FB6ADE-1F84-872D-16A9-CAE753030BEE}"/>
              </a:ext>
            </a:extLst>
          </p:cNvPr>
          <p:cNvCxnSpPr>
            <a:cxnSpLocks/>
          </p:cNvCxnSpPr>
          <p:nvPr/>
        </p:nvCxnSpPr>
        <p:spPr>
          <a:xfrm>
            <a:off x="4350254" y="4243358"/>
            <a:ext cx="2442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箭头连接符 320">
            <a:extLst>
              <a:ext uri="{FF2B5EF4-FFF2-40B4-BE49-F238E27FC236}">
                <a16:creationId xmlns:a16="http://schemas.microsoft.com/office/drawing/2014/main" id="{7893DB2A-6B3C-B06D-007F-F4F15FE8CE87}"/>
              </a:ext>
            </a:extLst>
          </p:cNvPr>
          <p:cNvCxnSpPr>
            <a:cxnSpLocks/>
            <a:stCxn id="318" idx="0"/>
          </p:cNvCxnSpPr>
          <p:nvPr/>
        </p:nvCxnSpPr>
        <p:spPr>
          <a:xfrm flipH="1" flipV="1">
            <a:off x="6306746" y="3801187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箭头连接符 321">
            <a:extLst>
              <a:ext uri="{FF2B5EF4-FFF2-40B4-BE49-F238E27FC236}">
                <a16:creationId xmlns:a16="http://schemas.microsoft.com/office/drawing/2014/main" id="{234553B4-C08B-40AA-0014-8A8C9BDD17B3}"/>
              </a:ext>
            </a:extLst>
          </p:cNvPr>
          <p:cNvCxnSpPr>
            <a:cxnSpLocks/>
          </p:cNvCxnSpPr>
          <p:nvPr/>
        </p:nvCxnSpPr>
        <p:spPr>
          <a:xfrm flipV="1">
            <a:off x="4802695" y="3380087"/>
            <a:ext cx="0" cy="1390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直接箭头连接符 322">
            <a:extLst>
              <a:ext uri="{FF2B5EF4-FFF2-40B4-BE49-F238E27FC236}">
                <a16:creationId xmlns:a16="http://schemas.microsoft.com/office/drawing/2014/main" id="{5617CD73-1B83-3AC2-42E6-56EC18838F8E}"/>
              </a:ext>
            </a:extLst>
          </p:cNvPr>
          <p:cNvCxnSpPr>
            <a:cxnSpLocks/>
          </p:cNvCxnSpPr>
          <p:nvPr/>
        </p:nvCxnSpPr>
        <p:spPr>
          <a:xfrm flipV="1">
            <a:off x="6301365" y="3371687"/>
            <a:ext cx="0" cy="139043"/>
          </a:xfrm>
          <a:prstGeom prst="straightConnector1">
            <a:avLst/>
          </a:prstGeom>
          <a:ln w="19050">
            <a:solidFill>
              <a:srgbClr val="0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文本框 323">
            <a:extLst>
              <a:ext uri="{FF2B5EF4-FFF2-40B4-BE49-F238E27FC236}">
                <a16:creationId xmlns:a16="http://schemas.microsoft.com/office/drawing/2014/main" id="{AA00395E-5EB8-0C27-7D5B-244CD4188312}"/>
              </a:ext>
            </a:extLst>
          </p:cNvPr>
          <p:cNvSpPr txBox="1"/>
          <p:nvPr/>
        </p:nvSpPr>
        <p:spPr>
          <a:xfrm>
            <a:off x="5980162" y="3098375"/>
            <a:ext cx="349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5" name="矩形: 圆角 324">
            <a:extLst>
              <a:ext uri="{FF2B5EF4-FFF2-40B4-BE49-F238E27FC236}">
                <a16:creationId xmlns:a16="http://schemas.microsoft.com/office/drawing/2014/main" id="{CDBC4A04-C451-4301-FA4F-56188E989E5D}"/>
              </a:ext>
            </a:extLst>
          </p:cNvPr>
          <p:cNvSpPr/>
          <p:nvPr/>
        </p:nvSpPr>
        <p:spPr>
          <a:xfrm>
            <a:off x="2678812" y="2554589"/>
            <a:ext cx="3954760" cy="342300"/>
          </a:xfrm>
          <a:prstGeom prst="roundRect">
            <a:avLst>
              <a:gd name="adj" fmla="val 24850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Transformer    Layer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矩形: 圆角 325">
            <a:extLst>
              <a:ext uri="{FF2B5EF4-FFF2-40B4-BE49-F238E27FC236}">
                <a16:creationId xmlns:a16="http://schemas.microsoft.com/office/drawing/2014/main" id="{FA15E470-82BE-B6B1-1207-0CD443CC05B8}"/>
              </a:ext>
            </a:extLst>
          </p:cNvPr>
          <p:cNvSpPr/>
          <p:nvPr/>
        </p:nvSpPr>
        <p:spPr>
          <a:xfrm>
            <a:off x="2678811" y="1877426"/>
            <a:ext cx="3955011" cy="342300"/>
          </a:xfrm>
          <a:prstGeom prst="roundRect">
            <a:avLst>
              <a:gd name="adj" fmla="val 24850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Transformer    Layer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7" name="直接箭头连接符 326">
            <a:extLst>
              <a:ext uri="{FF2B5EF4-FFF2-40B4-BE49-F238E27FC236}">
                <a16:creationId xmlns:a16="http://schemas.microsoft.com/office/drawing/2014/main" id="{BAB9E223-9FBB-FFA2-B7CF-8845E3CF3ED6}"/>
              </a:ext>
            </a:extLst>
          </p:cNvPr>
          <p:cNvCxnSpPr>
            <a:cxnSpLocks/>
          </p:cNvCxnSpPr>
          <p:nvPr/>
        </p:nvCxnSpPr>
        <p:spPr>
          <a:xfrm flipV="1">
            <a:off x="6306309" y="2225970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文本框 327">
            <a:extLst>
              <a:ext uri="{FF2B5EF4-FFF2-40B4-BE49-F238E27FC236}">
                <a16:creationId xmlns:a16="http://schemas.microsoft.com/office/drawing/2014/main" id="{65EB588F-58A3-9F53-34C4-2C6685D9DDA5}"/>
              </a:ext>
            </a:extLst>
          </p:cNvPr>
          <p:cNvSpPr txBox="1"/>
          <p:nvPr/>
        </p:nvSpPr>
        <p:spPr>
          <a:xfrm rot="5400000">
            <a:off x="3465892" y="2200683"/>
            <a:ext cx="458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29" name="矩形: 圆角 328">
            <a:extLst>
              <a:ext uri="{FF2B5EF4-FFF2-40B4-BE49-F238E27FC236}">
                <a16:creationId xmlns:a16="http://schemas.microsoft.com/office/drawing/2014/main" id="{7878D802-4C7C-ACFC-5BBC-6D1A2C77A75D}"/>
              </a:ext>
            </a:extLst>
          </p:cNvPr>
          <p:cNvSpPr/>
          <p:nvPr/>
        </p:nvSpPr>
        <p:spPr>
          <a:xfrm>
            <a:off x="2793704" y="805392"/>
            <a:ext cx="1436240" cy="457449"/>
          </a:xfrm>
          <a:prstGeom prst="roundRect">
            <a:avLst/>
          </a:prstGeom>
          <a:solidFill>
            <a:srgbClr val="F8ECFE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Scenario-Aware Identity Loss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0" name="直接箭头连接符 329">
            <a:extLst>
              <a:ext uri="{FF2B5EF4-FFF2-40B4-BE49-F238E27FC236}">
                <a16:creationId xmlns:a16="http://schemas.microsoft.com/office/drawing/2014/main" id="{C3348EE1-BA31-43BE-4E9D-2371CDD6D32A}"/>
              </a:ext>
            </a:extLst>
          </p:cNvPr>
          <p:cNvCxnSpPr>
            <a:cxnSpLocks/>
          </p:cNvCxnSpPr>
          <p:nvPr/>
        </p:nvCxnSpPr>
        <p:spPr>
          <a:xfrm flipV="1">
            <a:off x="2942648" y="1266387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矩形: 圆角 330">
            <a:extLst>
              <a:ext uri="{FF2B5EF4-FFF2-40B4-BE49-F238E27FC236}">
                <a16:creationId xmlns:a16="http://schemas.microsoft.com/office/drawing/2014/main" id="{E9542DA5-79DB-36EA-9A07-5C84AD847736}"/>
              </a:ext>
            </a:extLst>
          </p:cNvPr>
          <p:cNvSpPr/>
          <p:nvPr/>
        </p:nvSpPr>
        <p:spPr>
          <a:xfrm>
            <a:off x="9188822" y="788696"/>
            <a:ext cx="2652105" cy="1705783"/>
          </a:xfrm>
          <a:prstGeom prst="roundRect">
            <a:avLst>
              <a:gd name="adj" fmla="val 12462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矩形: 圆角 331">
            <a:extLst>
              <a:ext uri="{FF2B5EF4-FFF2-40B4-BE49-F238E27FC236}">
                <a16:creationId xmlns:a16="http://schemas.microsoft.com/office/drawing/2014/main" id="{1D73CEF8-EF86-4C63-40B3-BA46F079D8A0}"/>
              </a:ext>
            </a:extLst>
          </p:cNvPr>
          <p:cNvSpPr/>
          <p:nvPr/>
        </p:nvSpPr>
        <p:spPr>
          <a:xfrm>
            <a:off x="10034213" y="901826"/>
            <a:ext cx="736032" cy="253755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Gating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3" name="流程图: 汇总连接 332">
            <a:extLst>
              <a:ext uri="{FF2B5EF4-FFF2-40B4-BE49-F238E27FC236}">
                <a16:creationId xmlns:a16="http://schemas.microsoft.com/office/drawing/2014/main" id="{14F48A10-B1CE-C7EB-FAF2-5D1FE41DF0B2}"/>
              </a:ext>
            </a:extLst>
          </p:cNvPr>
          <p:cNvSpPr/>
          <p:nvPr/>
        </p:nvSpPr>
        <p:spPr>
          <a:xfrm rot="2705619">
            <a:off x="11077802" y="1746947"/>
            <a:ext cx="173261" cy="173261"/>
          </a:xfrm>
          <a:prstGeom prst="flowChartSummingJunction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334" name="直接箭头连接符 333">
            <a:extLst>
              <a:ext uri="{FF2B5EF4-FFF2-40B4-BE49-F238E27FC236}">
                <a16:creationId xmlns:a16="http://schemas.microsoft.com/office/drawing/2014/main" id="{2253730E-E0B4-6CC0-FE41-905FBF774F6B}"/>
              </a:ext>
            </a:extLst>
          </p:cNvPr>
          <p:cNvCxnSpPr>
            <a:cxnSpLocks/>
            <a:stCxn id="333" idx="7"/>
            <a:endCxn id="339" idx="2"/>
          </p:cNvCxnSpPr>
          <p:nvPr/>
        </p:nvCxnSpPr>
        <p:spPr>
          <a:xfrm>
            <a:off x="11251064" y="1833719"/>
            <a:ext cx="183743" cy="84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文本框 334">
            <a:extLst>
              <a:ext uri="{FF2B5EF4-FFF2-40B4-BE49-F238E27FC236}">
                <a16:creationId xmlns:a16="http://schemas.microsoft.com/office/drawing/2014/main" id="{87721270-F024-8BC3-FEB0-09D5B6EF5D5D}"/>
              </a:ext>
            </a:extLst>
          </p:cNvPr>
          <p:cNvSpPr txBox="1"/>
          <p:nvPr/>
        </p:nvSpPr>
        <p:spPr>
          <a:xfrm rot="16200000">
            <a:off x="9568128" y="1662167"/>
            <a:ext cx="626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6" name="矩形: 圆角 335">
            <a:extLst>
              <a:ext uri="{FF2B5EF4-FFF2-40B4-BE49-F238E27FC236}">
                <a16:creationId xmlns:a16="http://schemas.microsoft.com/office/drawing/2014/main" id="{CF3F61B8-549D-F66B-D9C9-E10A0E89A31D}"/>
              </a:ext>
            </a:extLst>
          </p:cNvPr>
          <p:cNvSpPr/>
          <p:nvPr/>
        </p:nvSpPr>
        <p:spPr>
          <a:xfrm rot="5400000">
            <a:off x="9325156" y="1702172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" name="矩形: 圆角 336">
            <a:extLst>
              <a:ext uri="{FF2B5EF4-FFF2-40B4-BE49-F238E27FC236}">
                <a16:creationId xmlns:a16="http://schemas.microsoft.com/office/drawing/2014/main" id="{D6935749-0246-FFBE-FB77-965C486B1165}"/>
              </a:ext>
            </a:extLst>
          </p:cNvPr>
          <p:cNvSpPr/>
          <p:nvPr/>
        </p:nvSpPr>
        <p:spPr>
          <a:xfrm rot="5400000">
            <a:off x="9323010" y="1974449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8" name="矩形: 圆角 337">
            <a:extLst>
              <a:ext uri="{FF2B5EF4-FFF2-40B4-BE49-F238E27FC236}">
                <a16:creationId xmlns:a16="http://schemas.microsoft.com/office/drawing/2014/main" id="{C5E8D8BB-7D39-79D0-2CC9-AD3B95209967}"/>
              </a:ext>
            </a:extLst>
          </p:cNvPr>
          <p:cNvSpPr/>
          <p:nvPr/>
        </p:nvSpPr>
        <p:spPr>
          <a:xfrm rot="5400000">
            <a:off x="9323483" y="143103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9" name="矩形: 圆角 338">
            <a:extLst>
              <a:ext uri="{FF2B5EF4-FFF2-40B4-BE49-F238E27FC236}">
                <a16:creationId xmlns:a16="http://schemas.microsoft.com/office/drawing/2014/main" id="{04E55818-AD18-AD5B-E0F0-AF2E9DA4D4E2}"/>
              </a:ext>
            </a:extLst>
          </p:cNvPr>
          <p:cNvSpPr/>
          <p:nvPr/>
        </p:nvSpPr>
        <p:spPr>
          <a:xfrm rot="5400000">
            <a:off x="11496289" y="1702172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矩形: 圆角 339">
            <a:extLst>
              <a:ext uri="{FF2B5EF4-FFF2-40B4-BE49-F238E27FC236}">
                <a16:creationId xmlns:a16="http://schemas.microsoft.com/office/drawing/2014/main" id="{317CAA52-4C6D-C7E6-EE95-889E40C08F5C}"/>
              </a:ext>
            </a:extLst>
          </p:cNvPr>
          <p:cNvSpPr/>
          <p:nvPr/>
        </p:nvSpPr>
        <p:spPr>
          <a:xfrm rot="5400000">
            <a:off x="11494143" y="1974449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矩形: 圆角 340">
            <a:extLst>
              <a:ext uri="{FF2B5EF4-FFF2-40B4-BE49-F238E27FC236}">
                <a16:creationId xmlns:a16="http://schemas.microsoft.com/office/drawing/2014/main" id="{647DEB3B-08E0-74EB-0DF7-DBDAB201991C}"/>
              </a:ext>
            </a:extLst>
          </p:cNvPr>
          <p:cNvSpPr/>
          <p:nvPr/>
        </p:nvSpPr>
        <p:spPr>
          <a:xfrm rot="5400000">
            <a:off x="11494616" y="143103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矩形: 圆角 341">
            <a:extLst>
              <a:ext uri="{FF2B5EF4-FFF2-40B4-BE49-F238E27FC236}">
                <a16:creationId xmlns:a16="http://schemas.microsoft.com/office/drawing/2014/main" id="{2CCF0797-5723-C765-0227-58BB9E504621}"/>
              </a:ext>
            </a:extLst>
          </p:cNvPr>
          <p:cNvSpPr/>
          <p:nvPr/>
        </p:nvSpPr>
        <p:spPr>
          <a:xfrm>
            <a:off x="10012489" y="1216544"/>
            <a:ext cx="810966" cy="1218273"/>
          </a:xfrm>
          <a:prstGeom prst="roundRect">
            <a:avLst>
              <a:gd name="adj" fmla="val 10102"/>
            </a:avLst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文本框 342">
            <a:extLst>
              <a:ext uri="{FF2B5EF4-FFF2-40B4-BE49-F238E27FC236}">
                <a16:creationId xmlns:a16="http://schemas.microsoft.com/office/drawing/2014/main" id="{B19B3F85-64FD-0FA3-6E1C-75F006DAB06A}"/>
              </a:ext>
            </a:extLst>
          </p:cNvPr>
          <p:cNvSpPr txBox="1"/>
          <p:nvPr/>
        </p:nvSpPr>
        <p:spPr>
          <a:xfrm>
            <a:off x="10866782" y="747508"/>
            <a:ext cx="944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sum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4" name="直接箭头连接符 343">
            <a:extLst>
              <a:ext uri="{FF2B5EF4-FFF2-40B4-BE49-F238E27FC236}">
                <a16:creationId xmlns:a16="http://schemas.microsoft.com/office/drawing/2014/main" id="{BA66A498-B89E-08DA-842A-E70049411A72}"/>
              </a:ext>
            </a:extLst>
          </p:cNvPr>
          <p:cNvCxnSpPr>
            <a:cxnSpLocks/>
          </p:cNvCxnSpPr>
          <p:nvPr/>
        </p:nvCxnSpPr>
        <p:spPr>
          <a:xfrm flipH="1" flipV="1">
            <a:off x="4804009" y="3804629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文本框 344">
            <a:extLst>
              <a:ext uri="{FF2B5EF4-FFF2-40B4-BE49-F238E27FC236}">
                <a16:creationId xmlns:a16="http://schemas.microsoft.com/office/drawing/2014/main" id="{02FAB715-A9F4-9A46-B13C-2D975BD439DF}"/>
              </a:ext>
            </a:extLst>
          </p:cNvPr>
          <p:cNvSpPr txBox="1"/>
          <p:nvPr/>
        </p:nvSpPr>
        <p:spPr>
          <a:xfrm>
            <a:off x="5773244" y="4059033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46" name="矩形: 圆角 345">
            <a:extLst>
              <a:ext uri="{FF2B5EF4-FFF2-40B4-BE49-F238E27FC236}">
                <a16:creationId xmlns:a16="http://schemas.microsoft.com/office/drawing/2014/main" id="{22F98554-5386-9BEC-F936-311BF197567D}"/>
              </a:ext>
            </a:extLst>
          </p:cNvPr>
          <p:cNvSpPr/>
          <p:nvPr/>
        </p:nvSpPr>
        <p:spPr>
          <a:xfrm>
            <a:off x="2730180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7" name="直接箭头连接符 346">
            <a:extLst>
              <a:ext uri="{FF2B5EF4-FFF2-40B4-BE49-F238E27FC236}">
                <a16:creationId xmlns:a16="http://schemas.microsoft.com/office/drawing/2014/main" id="{5A62716C-7DA8-19DB-194D-629DCB1562D3}"/>
              </a:ext>
            </a:extLst>
          </p:cNvPr>
          <p:cNvCxnSpPr>
            <a:cxnSpLocks/>
          </p:cNvCxnSpPr>
          <p:nvPr/>
        </p:nvCxnSpPr>
        <p:spPr>
          <a:xfrm flipV="1">
            <a:off x="2942899" y="2905458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矩形: 圆角 347">
            <a:extLst>
              <a:ext uri="{FF2B5EF4-FFF2-40B4-BE49-F238E27FC236}">
                <a16:creationId xmlns:a16="http://schemas.microsoft.com/office/drawing/2014/main" id="{EA599D5C-8262-0468-C23F-18F33C77CE6B}"/>
              </a:ext>
            </a:extLst>
          </p:cNvPr>
          <p:cNvSpPr/>
          <p:nvPr/>
        </p:nvSpPr>
        <p:spPr>
          <a:xfrm>
            <a:off x="2871996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9" name="矩形: 圆角 348">
            <a:extLst>
              <a:ext uri="{FF2B5EF4-FFF2-40B4-BE49-F238E27FC236}">
                <a16:creationId xmlns:a16="http://schemas.microsoft.com/office/drawing/2014/main" id="{A53B077B-0160-3C59-916A-C277AB032FFB}"/>
              </a:ext>
            </a:extLst>
          </p:cNvPr>
          <p:cNvSpPr/>
          <p:nvPr/>
        </p:nvSpPr>
        <p:spPr>
          <a:xfrm>
            <a:off x="3110517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0" name="直接箭头连接符 349">
            <a:extLst>
              <a:ext uri="{FF2B5EF4-FFF2-40B4-BE49-F238E27FC236}">
                <a16:creationId xmlns:a16="http://schemas.microsoft.com/office/drawing/2014/main" id="{DE5C02B8-A19D-B5AC-622E-266E3DB00D5E}"/>
              </a:ext>
            </a:extLst>
          </p:cNvPr>
          <p:cNvCxnSpPr>
            <a:cxnSpLocks/>
          </p:cNvCxnSpPr>
          <p:nvPr/>
        </p:nvCxnSpPr>
        <p:spPr>
          <a:xfrm flipV="1">
            <a:off x="3323236" y="2905458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矩形: 圆角 350">
            <a:extLst>
              <a:ext uri="{FF2B5EF4-FFF2-40B4-BE49-F238E27FC236}">
                <a16:creationId xmlns:a16="http://schemas.microsoft.com/office/drawing/2014/main" id="{8488F585-4E91-C86F-B746-EA34B80056E2}"/>
              </a:ext>
            </a:extLst>
          </p:cNvPr>
          <p:cNvSpPr/>
          <p:nvPr/>
        </p:nvSpPr>
        <p:spPr>
          <a:xfrm>
            <a:off x="3252333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2" name="矩形: 圆角 351">
            <a:extLst>
              <a:ext uri="{FF2B5EF4-FFF2-40B4-BE49-F238E27FC236}">
                <a16:creationId xmlns:a16="http://schemas.microsoft.com/office/drawing/2014/main" id="{2E6DB502-7CC0-4D58-2ACC-67ADEBBE8D79}"/>
              </a:ext>
            </a:extLst>
          </p:cNvPr>
          <p:cNvSpPr/>
          <p:nvPr/>
        </p:nvSpPr>
        <p:spPr>
          <a:xfrm>
            <a:off x="3876955" y="3112454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3" name="直接箭头连接符 352">
            <a:extLst>
              <a:ext uri="{FF2B5EF4-FFF2-40B4-BE49-F238E27FC236}">
                <a16:creationId xmlns:a16="http://schemas.microsoft.com/office/drawing/2014/main" id="{A2EF7864-D620-40B9-23D2-8F7170B0C27A}"/>
              </a:ext>
            </a:extLst>
          </p:cNvPr>
          <p:cNvCxnSpPr>
            <a:cxnSpLocks/>
          </p:cNvCxnSpPr>
          <p:nvPr/>
        </p:nvCxnSpPr>
        <p:spPr>
          <a:xfrm flipV="1">
            <a:off x="4089674" y="2905461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矩形: 圆角 353">
            <a:extLst>
              <a:ext uri="{FF2B5EF4-FFF2-40B4-BE49-F238E27FC236}">
                <a16:creationId xmlns:a16="http://schemas.microsoft.com/office/drawing/2014/main" id="{4B24157C-9554-2F08-05BB-5ABA77C70D9F}"/>
              </a:ext>
            </a:extLst>
          </p:cNvPr>
          <p:cNvSpPr/>
          <p:nvPr/>
        </p:nvSpPr>
        <p:spPr>
          <a:xfrm>
            <a:off x="4018771" y="3112454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5" name="梯形 354">
            <a:extLst>
              <a:ext uri="{FF2B5EF4-FFF2-40B4-BE49-F238E27FC236}">
                <a16:creationId xmlns:a16="http://schemas.microsoft.com/office/drawing/2014/main" id="{3F0A2320-F6D4-020F-35BF-6D26C6052C46}"/>
              </a:ext>
            </a:extLst>
          </p:cNvPr>
          <p:cNvSpPr/>
          <p:nvPr/>
        </p:nvSpPr>
        <p:spPr>
          <a:xfrm>
            <a:off x="2793704" y="1471673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梯形 355">
            <a:extLst>
              <a:ext uri="{FF2B5EF4-FFF2-40B4-BE49-F238E27FC236}">
                <a16:creationId xmlns:a16="http://schemas.microsoft.com/office/drawing/2014/main" id="{907A7756-0B22-397A-6E12-769BF0DDCA0F}"/>
              </a:ext>
            </a:extLst>
          </p:cNvPr>
          <p:cNvSpPr/>
          <p:nvPr/>
        </p:nvSpPr>
        <p:spPr>
          <a:xfrm>
            <a:off x="3175530" y="1471673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7" name="梯形 356">
            <a:extLst>
              <a:ext uri="{FF2B5EF4-FFF2-40B4-BE49-F238E27FC236}">
                <a16:creationId xmlns:a16="http://schemas.microsoft.com/office/drawing/2014/main" id="{F61B2BBA-B85D-C058-05C0-DA922B4ECB99}"/>
              </a:ext>
            </a:extLst>
          </p:cNvPr>
          <p:cNvSpPr/>
          <p:nvPr/>
        </p:nvSpPr>
        <p:spPr>
          <a:xfrm>
            <a:off x="3939182" y="1471673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8" name="直接箭头连接符 357">
            <a:extLst>
              <a:ext uri="{FF2B5EF4-FFF2-40B4-BE49-F238E27FC236}">
                <a16:creationId xmlns:a16="http://schemas.microsoft.com/office/drawing/2014/main" id="{A67D5C6A-ABEF-576F-2455-12C245C778B1}"/>
              </a:ext>
            </a:extLst>
          </p:cNvPr>
          <p:cNvCxnSpPr>
            <a:cxnSpLocks/>
          </p:cNvCxnSpPr>
          <p:nvPr/>
        </p:nvCxnSpPr>
        <p:spPr>
          <a:xfrm flipV="1">
            <a:off x="3324474" y="1266387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接箭头连接符 358">
            <a:extLst>
              <a:ext uri="{FF2B5EF4-FFF2-40B4-BE49-F238E27FC236}">
                <a16:creationId xmlns:a16="http://schemas.microsoft.com/office/drawing/2014/main" id="{B5AAB7C5-CE12-BCA9-F50B-1FE58556F2D7}"/>
              </a:ext>
            </a:extLst>
          </p:cNvPr>
          <p:cNvCxnSpPr>
            <a:cxnSpLocks/>
          </p:cNvCxnSpPr>
          <p:nvPr/>
        </p:nvCxnSpPr>
        <p:spPr>
          <a:xfrm flipV="1">
            <a:off x="4088126" y="1266387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组合 359">
            <a:extLst>
              <a:ext uri="{FF2B5EF4-FFF2-40B4-BE49-F238E27FC236}">
                <a16:creationId xmlns:a16="http://schemas.microsoft.com/office/drawing/2014/main" id="{3FE2F2EC-F405-ABDC-149A-6E8F2DE03FA7}"/>
              </a:ext>
            </a:extLst>
          </p:cNvPr>
          <p:cNvGrpSpPr>
            <a:grpSpLocks noChangeAspect="1"/>
          </p:cNvGrpSpPr>
          <p:nvPr/>
        </p:nvGrpSpPr>
        <p:grpSpPr>
          <a:xfrm>
            <a:off x="3592787" y="3475345"/>
            <a:ext cx="740487" cy="1539387"/>
            <a:chOff x="2071209" y="6264294"/>
            <a:chExt cx="740412" cy="1539237"/>
          </a:xfrm>
        </p:grpSpPr>
        <p:pic>
          <p:nvPicPr>
            <p:cNvPr id="361" name="图片 360">
              <a:extLst>
                <a:ext uri="{FF2B5EF4-FFF2-40B4-BE49-F238E27FC236}">
                  <a16:creationId xmlns:a16="http://schemas.microsoft.com/office/drawing/2014/main" id="{73EB2F51-B28B-68FB-30B7-2A29ED74F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11" y="6264294"/>
              <a:ext cx="352425" cy="352425"/>
            </a:xfrm>
            <a:prstGeom prst="rect">
              <a:avLst/>
            </a:prstGeom>
          </p:spPr>
        </p:pic>
        <p:pic>
          <p:nvPicPr>
            <p:cNvPr id="362" name="图片 361">
              <a:extLst>
                <a:ext uri="{FF2B5EF4-FFF2-40B4-BE49-F238E27FC236}">
                  <a16:creationId xmlns:a16="http://schemas.microsoft.com/office/drawing/2014/main" id="{26C9602E-DD8D-9478-AA9E-1FE20166D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6" y="6264294"/>
              <a:ext cx="352425" cy="352425"/>
            </a:xfrm>
            <a:prstGeom prst="rect">
              <a:avLst/>
            </a:prstGeom>
          </p:spPr>
        </p:pic>
        <p:pic>
          <p:nvPicPr>
            <p:cNvPr id="363" name="图片 362">
              <a:extLst>
                <a:ext uri="{FF2B5EF4-FFF2-40B4-BE49-F238E27FC236}">
                  <a16:creationId xmlns:a16="http://schemas.microsoft.com/office/drawing/2014/main" id="{BBEA614C-3133-267A-6147-01AC4EA39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10" y="6659897"/>
              <a:ext cx="352425" cy="352425"/>
            </a:xfrm>
            <a:prstGeom prst="rect">
              <a:avLst/>
            </a:prstGeom>
          </p:spPr>
        </p:pic>
        <p:pic>
          <p:nvPicPr>
            <p:cNvPr id="364" name="图片 363">
              <a:extLst>
                <a:ext uri="{FF2B5EF4-FFF2-40B4-BE49-F238E27FC236}">
                  <a16:creationId xmlns:a16="http://schemas.microsoft.com/office/drawing/2014/main" id="{0C090FA5-8E64-DF12-20B5-E24B5801B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6" y="6659897"/>
              <a:ext cx="352425" cy="352425"/>
            </a:xfrm>
            <a:prstGeom prst="rect">
              <a:avLst/>
            </a:prstGeom>
          </p:spPr>
        </p:pic>
        <p:pic>
          <p:nvPicPr>
            <p:cNvPr id="365" name="图片 364">
              <a:extLst>
                <a:ext uri="{FF2B5EF4-FFF2-40B4-BE49-F238E27FC236}">
                  <a16:creationId xmlns:a16="http://schemas.microsoft.com/office/drawing/2014/main" id="{27DDCAD7-9818-0B36-FC05-7FA85923A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10" y="7055501"/>
              <a:ext cx="352425" cy="352425"/>
            </a:xfrm>
            <a:prstGeom prst="rect">
              <a:avLst/>
            </a:prstGeom>
          </p:spPr>
        </p:pic>
        <p:pic>
          <p:nvPicPr>
            <p:cNvPr id="366" name="图片 365">
              <a:extLst>
                <a:ext uri="{FF2B5EF4-FFF2-40B4-BE49-F238E27FC236}">
                  <a16:creationId xmlns:a16="http://schemas.microsoft.com/office/drawing/2014/main" id="{039F71CD-B59E-8461-1F32-624FD3FD8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5" y="7055500"/>
              <a:ext cx="352425" cy="352425"/>
            </a:xfrm>
            <a:prstGeom prst="rect">
              <a:avLst/>
            </a:prstGeom>
          </p:spPr>
        </p:pic>
        <p:pic>
          <p:nvPicPr>
            <p:cNvPr id="367" name="图片 366">
              <a:extLst>
                <a:ext uri="{FF2B5EF4-FFF2-40B4-BE49-F238E27FC236}">
                  <a16:creationId xmlns:a16="http://schemas.microsoft.com/office/drawing/2014/main" id="{2CA46A0B-8726-FC7F-DFF7-0BF4D0F87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09" y="7451106"/>
              <a:ext cx="352425" cy="352425"/>
            </a:xfrm>
            <a:prstGeom prst="rect">
              <a:avLst/>
            </a:prstGeom>
          </p:spPr>
        </p:pic>
        <p:pic>
          <p:nvPicPr>
            <p:cNvPr id="368" name="图片 367">
              <a:extLst>
                <a:ext uri="{FF2B5EF4-FFF2-40B4-BE49-F238E27FC236}">
                  <a16:creationId xmlns:a16="http://schemas.microsoft.com/office/drawing/2014/main" id="{0100F2ED-C343-586A-7A04-0017B7E55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5" y="7451106"/>
              <a:ext cx="352425" cy="352425"/>
            </a:xfrm>
            <a:prstGeom prst="rect">
              <a:avLst/>
            </a:prstGeom>
          </p:spPr>
        </p:pic>
      </p:grpSp>
      <p:sp>
        <p:nvSpPr>
          <p:cNvPr id="369" name="文本框 368">
            <a:extLst>
              <a:ext uri="{FF2B5EF4-FFF2-40B4-BE49-F238E27FC236}">
                <a16:creationId xmlns:a16="http://schemas.microsoft.com/office/drawing/2014/main" id="{6324A130-E23B-8FEE-B76B-CB60686F69A1}"/>
              </a:ext>
            </a:extLst>
          </p:cNvPr>
          <p:cNvSpPr txBox="1"/>
          <p:nvPr/>
        </p:nvSpPr>
        <p:spPr>
          <a:xfrm>
            <a:off x="3444695" y="3056168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70" name="文本框 369">
            <a:extLst>
              <a:ext uri="{FF2B5EF4-FFF2-40B4-BE49-F238E27FC236}">
                <a16:creationId xmlns:a16="http://schemas.microsoft.com/office/drawing/2014/main" id="{84D2274E-0BFD-C834-8F87-2F2C029806EA}"/>
              </a:ext>
            </a:extLst>
          </p:cNvPr>
          <p:cNvSpPr txBox="1"/>
          <p:nvPr/>
        </p:nvSpPr>
        <p:spPr>
          <a:xfrm>
            <a:off x="3489273" y="1366983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71" name="矩形: 圆角 370">
            <a:extLst>
              <a:ext uri="{FF2B5EF4-FFF2-40B4-BE49-F238E27FC236}">
                <a16:creationId xmlns:a16="http://schemas.microsoft.com/office/drawing/2014/main" id="{988B8546-3984-50A7-928C-4C57BE86956D}"/>
              </a:ext>
            </a:extLst>
          </p:cNvPr>
          <p:cNvSpPr/>
          <p:nvPr/>
        </p:nvSpPr>
        <p:spPr>
          <a:xfrm>
            <a:off x="4594525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2" name="直接箭头连接符 371">
            <a:extLst>
              <a:ext uri="{FF2B5EF4-FFF2-40B4-BE49-F238E27FC236}">
                <a16:creationId xmlns:a16="http://schemas.microsoft.com/office/drawing/2014/main" id="{A11F1C0F-CEDA-6F8D-7897-27B96CC92EA3}"/>
              </a:ext>
            </a:extLst>
          </p:cNvPr>
          <p:cNvCxnSpPr>
            <a:cxnSpLocks/>
          </p:cNvCxnSpPr>
          <p:nvPr/>
        </p:nvCxnSpPr>
        <p:spPr>
          <a:xfrm flipV="1">
            <a:off x="4807244" y="2903769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矩形: 圆角 372">
            <a:extLst>
              <a:ext uri="{FF2B5EF4-FFF2-40B4-BE49-F238E27FC236}">
                <a16:creationId xmlns:a16="http://schemas.microsoft.com/office/drawing/2014/main" id="{D1B2B74B-53A3-ADF7-BA10-E2627E06DFB2}"/>
              </a:ext>
            </a:extLst>
          </p:cNvPr>
          <p:cNvSpPr/>
          <p:nvPr/>
        </p:nvSpPr>
        <p:spPr>
          <a:xfrm>
            <a:off x="4736341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4" name="矩形: 圆角 373">
            <a:extLst>
              <a:ext uri="{FF2B5EF4-FFF2-40B4-BE49-F238E27FC236}">
                <a16:creationId xmlns:a16="http://schemas.microsoft.com/office/drawing/2014/main" id="{6EA2EF24-5494-005E-E81D-677030F6624F}"/>
              </a:ext>
            </a:extLst>
          </p:cNvPr>
          <p:cNvSpPr/>
          <p:nvPr/>
        </p:nvSpPr>
        <p:spPr>
          <a:xfrm>
            <a:off x="4981212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5" name="直接箭头连接符 374">
            <a:extLst>
              <a:ext uri="{FF2B5EF4-FFF2-40B4-BE49-F238E27FC236}">
                <a16:creationId xmlns:a16="http://schemas.microsoft.com/office/drawing/2014/main" id="{F1D1A31A-FE72-653C-02C9-D42092D914A3}"/>
              </a:ext>
            </a:extLst>
          </p:cNvPr>
          <p:cNvCxnSpPr>
            <a:cxnSpLocks/>
          </p:cNvCxnSpPr>
          <p:nvPr/>
        </p:nvCxnSpPr>
        <p:spPr>
          <a:xfrm flipV="1">
            <a:off x="5193931" y="2903769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矩形: 圆角 375">
            <a:extLst>
              <a:ext uri="{FF2B5EF4-FFF2-40B4-BE49-F238E27FC236}">
                <a16:creationId xmlns:a16="http://schemas.microsoft.com/office/drawing/2014/main" id="{C0043CF7-F211-93C7-48D7-3CA0FB263DBE}"/>
              </a:ext>
            </a:extLst>
          </p:cNvPr>
          <p:cNvSpPr/>
          <p:nvPr/>
        </p:nvSpPr>
        <p:spPr>
          <a:xfrm>
            <a:off x="5123028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7" name="直接箭头连接符 376">
            <a:extLst>
              <a:ext uri="{FF2B5EF4-FFF2-40B4-BE49-F238E27FC236}">
                <a16:creationId xmlns:a16="http://schemas.microsoft.com/office/drawing/2014/main" id="{E3EBDB1E-6942-1FAA-7A46-E3A6B4FE3FDC}"/>
              </a:ext>
            </a:extLst>
          </p:cNvPr>
          <p:cNvCxnSpPr>
            <a:cxnSpLocks/>
          </p:cNvCxnSpPr>
          <p:nvPr/>
        </p:nvCxnSpPr>
        <p:spPr>
          <a:xfrm flipV="1">
            <a:off x="6298189" y="2902188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矩形: 圆角 377">
            <a:extLst>
              <a:ext uri="{FF2B5EF4-FFF2-40B4-BE49-F238E27FC236}">
                <a16:creationId xmlns:a16="http://schemas.microsoft.com/office/drawing/2014/main" id="{D4105132-2D55-AC86-D313-4941056B1C72}"/>
              </a:ext>
            </a:extLst>
          </p:cNvPr>
          <p:cNvSpPr/>
          <p:nvPr/>
        </p:nvSpPr>
        <p:spPr>
          <a:xfrm>
            <a:off x="6229404" y="3109181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9" name="直接箭头连接符 378">
            <a:extLst>
              <a:ext uri="{FF2B5EF4-FFF2-40B4-BE49-F238E27FC236}">
                <a16:creationId xmlns:a16="http://schemas.microsoft.com/office/drawing/2014/main" id="{37AEC543-4F40-AEB4-38B4-ECACE5C9DA2C}"/>
              </a:ext>
            </a:extLst>
          </p:cNvPr>
          <p:cNvCxnSpPr>
            <a:cxnSpLocks/>
          </p:cNvCxnSpPr>
          <p:nvPr/>
        </p:nvCxnSpPr>
        <p:spPr>
          <a:xfrm flipV="1">
            <a:off x="4806825" y="2219726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直接箭头连接符 379">
            <a:extLst>
              <a:ext uri="{FF2B5EF4-FFF2-40B4-BE49-F238E27FC236}">
                <a16:creationId xmlns:a16="http://schemas.microsoft.com/office/drawing/2014/main" id="{81CC4646-5C05-CBB2-7869-7DDC836C1586}"/>
              </a:ext>
            </a:extLst>
          </p:cNvPr>
          <p:cNvCxnSpPr>
            <a:cxnSpLocks/>
          </p:cNvCxnSpPr>
          <p:nvPr/>
        </p:nvCxnSpPr>
        <p:spPr>
          <a:xfrm flipV="1">
            <a:off x="5193363" y="2225970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文本框 380">
            <a:extLst>
              <a:ext uri="{FF2B5EF4-FFF2-40B4-BE49-F238E27FC236}">
                <a16:creationId xmlns:a16="http://schemas.microsoft.com/office/drawing/2014/main" id="{1E84B429-CE4A-338B-9705-75802B741030}"/>
              </a:ext>
            </a:extLst>
          </p:cNvPr>
          <p:cNvSpPr txBox="1"/>
          <p:nvPr/>
        </p:nvSpPr>
        <p:spPr>
          <a:xfrm>
            <a:off x="5725081" y="3033262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pic>
        <p:nvPicPr>
          <p:cNvPr id="382" name="图片 381">
            <a:extLst>
              <a:ext uri="{FF2B5EF4-FFF2-40B4-BE49-F238E27FC236}">
                <a16:creationId xmlns:a16="http://schemas.microsoft.com/office/drawing/2014/main" id="{4FD7DBFE-6C76-22F2-9C69-24733C3A4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368" y="4085576"/>
            <a:ext cx="353438" cy="353437"/>
          </a:xfrm>
          <a:prstGeom prst="rect">
            <a:avLst/>
          </a:prstGeom>
        </p:spPr>
      </p:pic>
      <p:cxnSp>
        <p:nvCxnSpPr>
          <p:cNvPr id="383" name="直接箭头连接符 382">
            <a:extLst>
              <a:ext uri="{FF2B5EF4-FFF2-40B4-BE49-F238E27FC236}">
                <a16:creationId xmlns:a16="http://schemas.microsoft.com/office/drawing/2014/main" id="{6A27298E-5849-A4B4-F95D-853322D0BF5F}"/>
              </a:ext>
            </a:extLst>
          </p:cNvPr>
          <p:cNvCxnSpPr>
            <a:cxnSpLocks/>
          </p:cNvCxnSpPr>
          <p:nvPr/>
        </p:nvCxnSpPr>
        <p:spPr>
          <a:xfrm flipH="1" flipV="1">
            <a:off x="5196418" y="3800260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接箭头连接符 383">
            <a:extLst>
              <a:ext uri="{FF2B5EF4-FFF2-40B4-BE49-F238E27FC236}">
                <a16:creationId xmlns:a16="http://schemas.microsoft.com/office/drawing/2014/main" id="{84242EF7-7848-2529-1E7E-0EBEA16FAC2C}"/>
              </a:ext>
            </a:extLst>
          </p:cNvPr>
          <p:cNvCxnSpPr>
            <a:cxnSpLocks/>
          </p:cNvCxnSpPr>
          <p:nvPr/>
        </p:nvCxnSpPr>
        <p:spPr>
          <a:xfrm flipV="1">
            <a:off x="5193363" y="3378633"/>
            <a:ext cx="0" cy="1390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5" name="组合 384">
            <a:extLst>
              <a:ext uri="{FF2B5EF4-FFF2-40B4-BE49-F238E27FC236}">
                <a16:creationId xmlns:a16="http://schemas.microsoft.com/office/drawing/2014/main" id="{437BA322-2291-FF8F-E8BC-7051877237BA}"/>
              </a:ext>
            </a:extLst>
          </p:cNvPr>
          <p:cNvGrpSpPr/>
          <p:nvPr/>
        </p:nvGrpSpPr>
        <p:grpSpPr>
          <a:xfrm>
            <a:off x="6997573" y="784480"/>
            <a:ext cx="1969786" cy="3745104"/>
            <a:chOff x="7711420" y="453065"/>
            <a:chExt cx="1969786" cy="3830332"/>
          </a:xfrm>
        </p:grpSpPr>
        <p:sp>
          <p:nvSpPr>
            <p:cNvPr id="386" name="矩形: 圆角 385">
              <a:extLst>
                <a:ext uri="{FF2B5EF4-FFF2-40B4-BE49-F238E27FC236}">
                  <a16:creationId xmlns:a16="http://schemas.microsoft.com/office/drawing/2014/main" id="{FE1C0084-6E22-1548-7405-F9E0CC5D7241}"/>
                </a:ext>
              </a:extLst>
            </p:cNvPr>
            <p:cNvSpPr/>
            <p:nvPr/>
          </p:nvSpPr>
          <p:spPr>
            <a:xfrm>
              <a:off x="7711420" y="453065"/>
              <a:ext cx="1969786" cy="3830332"/>
            </a:xfrm>
            <a:prstGeom prst="roundRect">
              <a:avLst>
                <a:gd name="adj" fmla="val 10350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7" name="直接箭头连接符 386">
              <a:extLst>
                <a:ext uri="{FF2B5EF4-FFF2-40B4-BE49-F238E27FC236}">
                  <a16:creationId xmlns:a16="http://schemas.microsoft.com/office/drawing/2014/main" id="{61209613-F76B-1CD0-F73D-7ECF6B7A2992}"/>
                </a:ext>
              </a:extLst>
            </p:cNvPr>
            <p:cNvCxnSpPr>
              <a:cxnSpLocks/>
              <a:stCxn id="392" idx="2"/>
            </p:cNvCxnSpPr>
            <p:nvPr/>
          </p:nvCxnSpPr>
          <p:spPr>
            <a:xfrm flipH="1" flipV="1">
              <a:off x="8762491" y="2333554"/>
              <a:ext cx="8307" cy="9199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箭头连接符 387">
              <a:extLst>
                <a:ext uri="{FF2B5EF4-FFF2-40B4-BE49-F238E27FC236}">
                  <a16:creationId xmlns:a16="http://schemas.microsoft.com/office/drawing/2014/main" id="{EF1C307B-B75D-E67B-3C80-FE9FB183FA69}"/>
                </a:ext>
              </a:extLst>
            </p:cNvPr>
            <p:cNvCxnSpPr>
              <a:cxnSpLocks/>
              <a:stCxn id="392" idx="2"/>
            </p:cNvCxnSpPr>
            <p:nvPr/>
          </p:nvCxnSpPr>
          <p:spPr>
            <a:xfrm flipH="1" flipV="1">
              <a:off x="8764522" y="2782046"/>
              <a:ext cx="6276" cy="471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箭头连接符 388">
              <a:extLst>
                <a:ext uri="{FF2B5EF4-FFF2-40B4-BE49-F238E27FC236}">
                  <a16:creationId xmlns:a16="http://schemas.microsoft.com/office/drawing/2014/main" id="{099EF465-A1A3-F43A-D02D-0FE248F808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9695" y="3260606"/>
              <a:ext cx="0" cy="7468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矩形: 圆角 389">
              <a:extLst>
                <a:ext uri="{FF2B5EF4-FFF2-40B4-BE49-F238E27FC236}">
                  <a16:creationId xmlns:a16="http://schemas.microsoft.com/office/drawing/2014/main" id="{EB09E79D-CA7B-DB8E-BDE8-DA0BE9FA0298}"/>
                </a:ext>
              </a:extLst>
            </p:cNvPr>
            <p:cNvSpPr/>
            <p:nvPr/>
          </p:nvSpPr>
          <p:spPr>
            <a:xfrm>
              <a:off x="8124450" y="3443740"/>
              <a:ext cx="1293023" cy="28729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1" name="矩形: 圆角 390">
              <a:extLst>
                <a:ext uri="{FF2B5EF4-FFF2-40B4-BE49-F238E27FC236}">
                  <a16:creationId xmlns:a16="http://schemas.microsoft.com/office/drawing/2014/main" id="{BE070612-BBC7-C5FC-8DC4-C341B5818169}"/>
                </a:ext>
              </a:extLst>
            </p:cNvPr>
            <p:cNvSpPr/>
            <p:nvPr/>
          </p:nvSpPr>
          <p:spPr>
            <a:xfrm>
              <a:off x="8130181" y="2056278"/>
              <a:ext cx="1305525" cy="27727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2" name="矩形: 圆角 391">
              <a:extLst>
                <a:ext uri="{FF2B5EF4-FFF2-40B4-BE49-F238E27FC236}">
                  <a16:creationId xmlns:a16="http://schemas.microsoft.com/office/drawing/2014/main" id="{A915C01B-FCA3-EA99-50C2-F6BC7CA405AD}"/>
                </a:ext>
              </a:extLst>
            </p:cNvPr>
            <p:cNvSpPr/>
            <p:nvPr/>
          </p:nvSpPr>
          <p:spPr>
            <a:xfrm>
              <a:off x="8124286" y="2949417"/>
              <a:ext cx="1293024" cy="30412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Self-Attention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3" name="矩形: 圆角 392">
              <a:extLst>
                <a:ext uri="{FF2B5EF4-FFF2-40B4-BE49-F238E27FC236}">
                  <a16:creationId xmlns:a16="http://schemas.microsoft.com/office/drawing/2014/main" id="{9427AEB8-86D8-270A-02B8-B6227583E02A}"/>
                </a:ext>
              </a:extLst>
            </p:cNvPr>
            <p:cNvSpPr/>
            <p:nvPr/>
          </p:nvSpPr>
          <p:spPr>
            <a:xfrm>
              <a:off x="7942426" y="1428146"/>
              <a:ext cx="733918" cy="30412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4" name="流程图: 汇总连接 393">
              <a:extLst>
                <a:ext uri="{FF2B5EF4-FFF2-40B4-BE49-F238E27FC236}">
                  <a16:creationId xmlns:a16="http://schemas.microsoft.com/office/drawing/2014/main" id="{52BADE6B-07B1-4699-82C7-9311D593B982}"/>
                </a:ext>
              </a:extLst>
            </p:cNvPr>
            <p:cNvSpPr/>
            <p:nvPr/>
          </p:nvSpPr>
          <p:spPr>
            <a:xfrm rot="18905619">
              <a:off x="8678169" y="2620157"/>
              <a:ext cx="173261" cy="170392"/>
            </a:xfrm>
            <a:prstGeom prst="flowChartSummingJunction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95" name="流程图: 汇总连接 394">
              <a:extLst>
                <a:ext uri="{FF2B5EF4-FFF2-40B4-BE49-F238E27FC236}">
                  <a16:creationId xmlns:a16="http://schemas.microsoft.com/office/drawing/2014/main" id="{B6D0F7C9-8E82-CEA3-6F60-BD2F04F56630}"/>
                </a:ext>
              </a:extLst>
            </p:cNvPr>
            <p:cNvSpPr/>
            <p:nvPr/>
          </p:nvSpPr>
          <p:spPr>
            <a:xfrm rot="18905619">
              <a:off x="8677886" y="942205"/>
              <a:ext cx="173261" cy="170392"/>
            </a:xfrm>
            <a:prstGeom prst="flowChartSummingJunction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396" name="直接箭头连接符 395">
              <a:extLst>
                <a:ext uri="{FF2B5EF4-FFF2-40B4-BE49-F238E27FC236}">
                  <a16:creationId xmlns:a16="http://schemas.microsoft.com/office/drawing/2014/main" id="{3AE74D54-3123-73E5-2426-44881379EF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239" y="751612"/>
              <a:ext cx="0" cy="1963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矩形: 圆角 396">
              <a:extLst>
                <a:ext uri="{FF2B5EF4-FFF2-40B4-BE49-F238E27FC236}">
                  <a16:creationId xmlns:a16="http://schemas.microsoft.com/office/drawing/2014/main" id="{8E79C28E-377C-E02A-075B-794D379C674E}"/>
                </a:ext>
              </a:extLst>
            </p:cNvPr>
            <p:cNvSpPr/>
            <p:nvPr/>
          </p:nvSpPr>
          <p:spPr>
            <a:xfrm>
              <a:off x="8820440" y="1429211"/>
              <a:ext cx="753103" cy="304126"/>
            </a:xfrm>
            <a:prstGeom prst="roundRect">
              <a:avLst/>
            </a:prstGeom>
            <a:solidFill>
              <a:srgbClr val="FFF2CC"/>
            </a:solidFill>
            <a:ln w="19050"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MoAE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8" name="连接符: 肘形 397">
              <a:extLst>
                <a:ext uri="{FF2B5EF4-FFF2-40B4-BE49-F238E27FC236}">
                  <a16:creationId xmlns:a16="http://schemas.microsoft.com/office/drawing/2014/main" id="{5C8D12A5-2B5E-3296-13E0-BD378AE82518}"/>
                </a:ext>
              </a:extLst>
            </p:cNvPr>
            <p:cNvCxnSpPr>
              <a:cxnSpLocks/>
              <a:stCxn id="390" idx="2"/>
              <a:endCxn id="394" idx="1"/>
            </p:cNvCxnSpPr>
            <p:nvPr/>
          </p:nvCxnSpPr>
          <p:spPr>
            <a:xfrm rot="5400000" flipH="1">
              <a:off x="8211653" y="3171728"/>
              <a:ext cx="1025823" cy="92794"/>
            </a:xfrm>
            <a:prstGeom prst="bentConnector5">
              <a:avLst>
                <a:gd name="adj1" fmla="val -13150"/>
                <a:gd name="adj2" fmla="val 986866"/>
                <a:gd name="adj3" fmla="val 1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连接符: 肘形 398">
              <a:extLst>
                <a:ext uri="{FF2B5EF4-FFF2-40B4-BE49-F238E27FC236}">
                  <a16:creationId xmlns:a16="http://schemas.microsoft.com/office/drawing/2014/main" id="{748B1418-077C-350D-52A9-E5DCC3BADF21}"/>
                </a:ext>
              </a:extLst>
            </p:cNvPr>
            <p:cNvCxnSpPr>
              <a:cxnSpLocks/>
              <a:stCxn id="394" idx="7"/>
              <a:endCxn id="395" idx="1"/>
            </p:cNvCxnSpPr>
            <p:nvPr/>
          </p:nvCxnSpPr>
          <p:spPr>
            <a:xfrm rot="16200000" flipV="1">
              <a:off x="7924967" y="1780181"/>
              <a:ext cx="1592894" cy="87056"/>
            </a:xfrm>
            <a:prstGeom prst="bentConnector5">
              <a:avLst>
                <a:gd name="adj1" fmla="val 6156"/>
                <a:gd name="adj2" fmla="val 1044592"/>
                <a:gd name="adj3" fmla="val 10019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连接符: 肘形 399">
              <a:extLst>
                <a:ext uri="{FF2B5EF4-FFF2-40B4-BE49-F238E27FC236}">
                  <a16:creationId xmlns:a16="http://schemas.microsoft.com/office/drawing/2014/main" id="{E0D1DE3C-3C51-4741-1F76-43B4119F7B0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350644" y="1658197"/>
              <a:ext cx="324006" cy="472156"/>
            </a:xfrm>
            <a:prstGeom prst="bentConnector3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连接符: 肘形 400">
              <a:extLst>
                <a:ext uri="{FF2B5EF4-FFF2-40B4-BE49-F238E27FC236}">
                  <a16:creationId xmlns:a16="http://schemas.microsoft.com/office/drawing/2014/main" id="{04AFC4DC-A34E-64CE-FBDE-ED3AA0C45E6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349472" y="1042877"/>
              <a:ext cx="315548" cy="454990"/>
            </a:xfrm>
            <a:prstGeom prst="bentConnector3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连接符: 肘形 401">
              <a:extLst>
                <a:ext uri="{FF2B5EF4-FFF2-40B4-BE49-F238E27FC236}">
                  <a16:creationId xmlns:a16="http://schemas.microsoft.com/office/drawing/2014/main" id="{42486E1E-11B9-7A7A-E35B-C6000D62018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855187" y="1054596"/>
              <a:ext cx="316613" cy="432617"/>
            </a:xfrm>
            <a:prstGeom prst="bentConnector3">
              <a:avLst/>
            </a:prstGeom>
            <a:ln w="1905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连接符: 肘形 402">
              <a:extLst>
                <a:ext uri="{FF2B5EF4-FFF2-40B4-BE49-F238E27FC236}">
                  <a16:creationId xmlns:a16="http://schemas.microsoft.com/office/drawing/2014/main" id="{45A2B5BE-4052-1BEA-2EF3-FD59B0A9C5C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46095" y="1686609"/>
              <a:ext cx="322941" cy="415451"/>
            </a:xfrm>
            <a:prstGeom prst="bentConnector3">
              <a:avLst>
                <a:gd name="adj1" fmla="val 50645"/>
              </a:avLst>
            </a:prstGeom>
            <a:ln w="1905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矩形: 圆角 403">
              <a:extLst>
                <a:ext uri="{FF2B5EF4-FFF2-40B4-BE49-F238E27FC236}">
                  <a16:creationId xmlns:a16="http://schemas.microsoft.com/office/drawing/2014/main" id="{0172C34C-1440-1A7A-6234-0FC858A93D2C}"/>
                </a:ext>
              </a:extLst>
            </p:cNvPr>
            <p:cNvSpPr/>
            <p:nvPr/>
          </p:nvSpPr>
          <p:spPr>
            <a:xfrm>
              <a:off x="8296639" y="3962125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矩形: 圆角 404">
              <a:extLst>
                <a:ext uri="{FF2B5EF4-FFF2-40B4-BE49-F238E27FC236}">
                  <a16:creationId xmlns:a16="http://schemas.microsoft.com/office/drawing/2014/main" id="{48E1D8A4-9271-A3D5-852A-F7B3D2A07A6C}"/>
                </a:ext>
              </a:extLst>
            </p:cNvPr>
            <p:cNvSpPr/>
            <p:nvPr/>
          </p:nvSpPr>
          <p:spPr>
            <a:xfrm>
              <a:off x="8536016" y="3962125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矩形: 圆角 405">
              <a:extLst>
                <a:ext uri="{FF2B5EF4-FFF2-40B4-BE49-F238E27FC236}">
                  <a16:creationId xmlns:a16="http://schemas.microsoft.com/office/drawing/2014/main" id="{570C2FDE-0599-A13D-9DE0-D33176B817F5}"/>
                </a:ext>
              </a:extLst>
            </p:cNvPr>
            <p:cNvSpPr/>
            <p:nvPr/>
          </p:nvSpPr>
          <p:spPr>
            <a:xfrm>
              <a:off x="8052528" y="3967360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矩形: 圆角 406">
              <a:extLst>
                <a:ext uri="{FF2B5EF4-FFF2-40B4-BE49-F238E27FC236}">
                  <a16:creationId xmlns:a16="http://schemas.microsoft.com/office/drawing/2014/main" id="{2C74FB49-5F1A-4696-C9F4-300868A6E75B}"/>
                </a:ext>
              </a:extLst>
            </p:cNvPr>
            <p:cNvSpPr/>
            <p:nvPr/>
          </p:nvSpPr>
          <p:spPr>
            <a:xfrm>
              <a:off x="8883736" y="3958295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8" name="矩形: 圆角 407">
              <a:extLst>
                <a:ext uri="{FF2B5EF4-FFF2-40B4-BE49-F238E27FC236}">
                  <a16:creationId xmlns:a16="http://schemas.microsoft.com/office/drawing/2014/main" id="{954A81FC-CDD3-67B2-3C8A-B9772EC0EB9C}"/>
                </a:ext>
              </a:extLst>
            </p:cNvPr>
            <p:cNvSpPr/>
            <p:nvPr/>
          </p:nvSpPr>
          <p:spPr>
            <a:xfrm>
              <a:off x="9130582" y="3954427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9" name="矩形: 圆角 408">
              <a:extLst>
                <a:ext uri="{FF2B5EF4-FFF2-40B4-BE49-F238E27FC236}">
                  <a16:creationId xmlns:a16="http://schemas.microsoft.com/office/drawing/2014/main" id="{C17D18A3-5567-3729-BC36-F630F5DEBB5A}"/>
                </a:ext>
              </a:extLst>
            </p:cNvPr>
            <p:cNvSpPr/>
            <p:nvPr/>
          </p:nvSpPr>
          <p:spPr>
            <a:xfrm>
              <a:off x="9382620" y="3954221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0" name="矩形: 圆角 409">
              <a:extLst>
                <a:ext uri="{FF2B5EF4-FFF2-40B4-BE49-F238E27FC236}">
                  <a16:creationId xmlns:a16="http://schemas.microsoft.com/office/drawing/2014/main" id="{CDF8FE17-6637-299A-5E51-27128AA69347}"/>
                </a:ext>
              </a:extLst>
            </p:cNvPr>
            <p:cNvSpPr/>
            <p:nvPr/>
          </p:nvSpPr>
          <p:spPr>
            <a:xfrm>
              <a:off x="8279534" y="571878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" name="矩形: 圆角 410">
              <a:extLst>
                <a:ext uri="{FF2B5EF4-FFF2-40B4-BE49-F238E27FC236}">
                  <a16:creationId xmlns:a16="http://schemas.microsoft.com/office/drawing/2014/main" id="{01206BBD-91DD-98F1-8DDB-9945E5A0290E}"/>
                </a:ext>
              </a:extLst>
            </p:cNvPr>
            <p:cNvSpPr/>
            <p:nvPr/>
          </p:nvSpPr>
          <p:spPr>
            <a:xfrm>
              <a:off x="8518911" y="571878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矩形: 圆角 411">
              <a:extLst>
                <a:ext uri="{FF2B5EF4-FFF2-40B4-BE49-F238E27FC236}">
                  <a16:creationId xmlns:a16="http://schemas.microsoft.com/office/drawing/2014/main" id="{EC358B77-B63B-CE21-9891-78FC457533CC}"/>
                </a:ext>
              </a:extLst>
            </p:cNvPr>
            <p:cNvSpPr/>
            <p:nvPr/>
          </p:nvSpPr>
          <p:spPr>
            <a:xfrm>
              <a:off x="8035423" y="577113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矩形: 圆角 412">
              <a:extLst>
                <a:ext uri="{FF2B5EF4-FFF2-40B4-BE49-F238E27FC236}">
                  <a16:creationId xmlns:a16="http://schemas.microsoft.com/office/drawing/2014/main" id="{E7421DCA-5120-F22B-4B0A-219801B9E1C6}"/>
                </a:ext>
              </a:extLst>
            </p:cNvPr>
            <p:cNvSpPr/>
            <p:nvPr/>
          </p:nvSpPr>
          <p:spPr>
            <a:xfrm>
              <a:off x="8866631" y="568049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" name="矩形: 圆角 413">
              <a:extLst>
                <a:ext uri="{FF2B5EF4-FFF2-40B4-BE49-F238E27FC236}">
                  <a16:creationId xmlns:a16="http://schemas.microsoft.com/office/drawing/2014/main" id="{23ADB3FF-FF8B-AC00-B6BA-4F26A85FD4DA}"/>
                </a:ext>
              </a:extLst>
            </p:cNvPr>
            <p:cNvSpPr/>
            <p:nvPr/>
          </p:nvSpPr>
          <p:spPr>
            <a:xfrm>
              <a:off x="9113477" y="564180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" name="矩形: 圆角 414">
              <a:extLst>
                <a:ext uri="{FF2B5EF4-FFF2-40B4-BE49-F238E27FC236}">
                  <a16:creationId xmlns:a16="http://schemas.microsoft.com/office/drawing/2014/main" id="{9E026DCB-239D-FB32-1429-4967E78AE015}"/>
                </a:ext>
              </a:extLst>
            </p:cNvPr>
            <p:cNvSpPr/>
            <p:nvPr/>
          </p:nvSpPr>
          <p:spPr>
            <a:xfrm>
              <a:off x="9365515" y="563974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6" name="矩形: 圆角 415">
            <a:extLst>
              <a:ext uri="{FF2B5EF4-FFF2-40B4-BE49-F238E27FC236}">
                <a16:creationId xmlns:a16="http://schemas.microsoft.com/office/drawing/2014/main" id="{AFB15B4A-ECA9-94E9-7C4E-764A66642843}"/>
              </a:ext>
            </a:extLst>
          </p:cNvPr>
          <p:cNvSpPr/>
          <p:nvPr/>
        </p:nvSpPr>
        <p:spPr>
          <a:xfrm>
            <a:off x="5704919" y="1320371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17" name="矩形: 圆角 416">
            <a:extLst>
              <a:ext uri="{FF2B5EF4-FFF2-40B4-BE49-F238E27FC236}">
                <a16:creationId xmlns:a16="http://schemas.microsoft.com/office/drawing/2014/main" id="{0A964DF9-1E7C-1EEC-637A-6EE8B3E2E850}"/>
              </a:ext>
            </a:extLst>
          </p:cNvPr>
          <p:cNvSpPr/>
          <p:nvPr/>
        </p:nvSpPr>
        <p:spPr>
          <a:xfrm>
            <a:off x="4735792" y="1320371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8" name="文本框 417">
            <a:extLst>
              <a:ext uri="{FF2B5EF4-FFF2-40B4-BE49-F238E27FC236}">
                <a16:creationId xmlns:a16="http://schemas.microsoft.com/office/drawing/2014/main" id="{250E9876-0A73-5806-5182-914690E71A0A}"/>
              </a:ext>
            </a:extLst>
          </p:cNvPr>
          <p:cNvSpPr txBox="1"/>
          <p:nvPr/>
        </p:nvSpPr>
        <p:spPr>
          <a:xfrm>
            <a:off x="5806076" y="1212642"/>
            <a:ext cx="88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" name="文本框 418">
            <a:extLst>
              <a:ext uri="{FF2B5EF4-FFF2-40B4-BE49-F238E27FC236}">
                <a16:creationId xmlns:a16="http://schemas.microsoft.com/office/drawing/2014/main" id="{8B5FAAA7-170D-F645-D605-3C6A0CDA6DDA}"/>
              </a:ext>
            </a:extLst>
          </p:cNvPr>
          <p:cNvSpPr txBox="1"/>
          <p:nvPr/>
        </p:nvSpPr>
        <p:spPr>
          <a:xfrm>
            <a:off x="4815509" y="1212641"/>
            <a:ext cx="88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CLS Token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0" name="文本框 419">
            <a:extLst>
              <a:ext uri="{FF2B5EF4-FFF2-40B4-BE49-F238E27FC236}">
                <a16:creationId xmlns:a16="http://schemas.microsoft.com/office/drawing/2014/main" id="{7F3D5848-9271-88B2-77D4-2EC8508C66E2}"/>
              </a:ext>
            </a:extLst>
          </p:cNvPr>
          <p:cNvSpPr txBox="1"/>
          <p:nvPr/>
        </p:nvSpPr>
        <p:spPr>
          <a:xfrm>
            <a:off x="5821951" y="749187"/>
            <a:ext cx="83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Head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1" name="矩形: 圆角 420">
            <a:extLst>
              <a:ext uri="{FF2B5EF4-FFF2-40B4-BE49-F238E27FC236}">
                <a16:creationId xmlns:a16="http://schemas.microsoft.com/office/drawing/2014/main" id="{63BA545D-9B16-FBFF-4FF9-E7078022301D}"/>
              </a:ext>
            </a:extLst>
          </p:cNvPr>
          <p:cNvSpPr/>
          <p:nvPr/>
        </p:nvSpPr>
        <p:spPr>
          <a:xfrm>
            <a:off x="4739848" y="870327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2" name="文本框 421">
            <a:extLst>
              <a:ext uri="{FF2B5EF4-FFF2-40B4-BE49-F238E27FC236}">
                <a16:creationId xmlns:a16="http://schemas.microsoft.com/office/drawing/2014/main" id="{4F7C09FA-1203-31C5-BC6F-43C54C8DF95E}"/>
              </a:ext>
            </a:extLst>
          </p:cNvPr>
          <p:cNvSpPr txBox="1"/>
          <p:nvPr/>
        </p:nvSpPr>
        <p:spPr>
          <a:xfrm>
            <a:off x="4898347" y="770257"/>
            <a:ext cx="66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3" name="矩形 422">
            <a:extLst>
              <a:ext uri="{FF2B5EF4-FFF2-40B4-BE49-F238E27FC236}">
                <a16:creationId xmlns:a16="http://schemas.microsoft.com/office/drawing/2014/main" id="{26B2E2B9-FD34-3EE0-7A10-8BCE29B35F19}"/>
              </a:ext>
            </a:extLst>
          </p:cNvPr>
          <p:cNvSpPr/>
          <p:nvPr/>
        </p:nvSpPr>
        <p:spPr>
          <a:xfrm>
            <a:off x="4671601" y="767546"/>
            <a:ext cx="1976907" cy="943834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4" name="梯形 423">
            <a:extLst>
              <a:ext uri="{FF2B5EF4-FFF2-40B4-BE49-F238E27FC236}">
                <a16:creationId xmlns:a16="http://schemas.microsoft.com/office/drawing/2014/main" id="{9E42B707-5317-9918-1E61-A4F69CE62107}"/>
              </a:ext>
            </a:extLst>
          </p:cNvPr>
          <p:cNvSpPr/>
          <p:nvPr/>
        </p:nvSpPr>
        <p:spPr>
          <a:xfrm>
            <a:off x="5623348" y="921776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5" name="图片 424">
            <a:extLst>
              <a:ext uri="{FF2B5EF4-FFF2-40B4-BE49-F238E27FC236}">
                <a16:creationId xmlns:a16="http://schemas.microsoft.com/office/drawing/2014/main" id="{684FDF48-7F3A-3EAF-6EF9-7A0AEF3D8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477" y="4082370"/>
            <a:ext cx="353438" cy="353437"/>
          </a:xfrm>
          <a:prstGeom prst="rect">
            <a:avLst/>
          </a:prstGeom>
        </p:spPr>
      </p:pic>
      <p:sp>
        <p:nvSpPr>
          <p:cNvPr id="426" name="矩形: 圆角 425">
            <a:extLst>
              <a:ext uri="{FF2B5EF4-FFF2-40B4-BE49-F238E27FC236}">
                <a16:creationId xmlns:a16="http://schemas.microsoft.com/office/drawing/2014/main" id="{B08BC65F-FFCD-CBCF-6150-46D5E6E28593}"/>
              </a:ext>
            </a:extLst>
          </p:cNvPr>
          <p:cNvSpPr/>
          <p:nvPr/>
        </p:nvSpPr>
        <p:spPr>
          <a:xfrm>
            <a:off x="5390865" y="310451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7" name="直接箭头连接符 426">
            <a:extLst>
              <a:ext uri="{FF2B5EF4-FFF2-40B4-BE49-F238E27FC236}">
                <a16:creationId xmlns:a16="http://schemas.microsoft.com/office/drawing/2014/main" id="{8E4A83AE-8AB0-FDFE-DE91-7C6693286854}"/>
              </a:ext>
            </a:extLst>
          </p:cNvPr>
          <p:cNvCxnSpPr>
            <a:cxnSpLocks/>
          </p:cNvCxnSpPr>
          <p:nvPr/>
        </p:nvCxnSpPr>
        <p:spPr>
          <a:xfrm flipV="1">
            <a:off x="5603584" y="2897523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矩形: 圆角 427">
            <a:extLst>
              <a:ext uri="{FF2B5EF4-FFF2-40B4-BE49-F238E27FC236}">
                <a16:creationId xmlns:a16="http://schemas.microsoft.com/office/drawing/2014/main" id="{80826C8F-AF8C-023B-FF41-546AF6D216B5}"/>
              </a:ext>
            </a:extLst>
          </p:cNvPr>
          <p:cNvSpPr/>
          <p:nvPr/>
        </p:nvSpPr>
        <p:spPr>
          <a:xfrm>
            <a:off x="5532681" y="310451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9" name="直接箭头连接符 428">
            <a:extLst>
              <a:ext uri="{FF2B5EF4-FFF2-40B4-BE49-F238E27FC236}">
                <a16:creationId xmlns:a16="http://schemas.microsoft.com/office/drawing/2014/main" id="{A3A0A9FC-3912-B835-1748-BDE789329C16}"/>
              </a:ext>
            </a:extLst>
          </p:cNvPr>
          <p:cNvCxnSpPr>
            <a:cxnSpLocks/>
          </p:cNvCxnSpPr>
          <p:nvPr/>
        </p:nvCxnSpPr>
        <p:spPr>
          <a:xfrm flipV="1">
            <a:off x="5603016" y="2219724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>
            <a:extLst>
              <a:ext uri="{FF2B5EF4-FFF2-40B4-BE49-F238E27FC236}">
                <a16:creationId xmlns:a16="http://schemas.microsoft.com/office/drawing/2014/main" id="{8804FF6C-5390-0DF9-248C-A2C45DE731E7}"/>
              </a:ext>
            </a:extLst>
          </p:cNvPr>
          <p:cNvCxnSpPr>
            <a:cxnSpLocks/>
          </p:cNvCxnSpPr>
          <p:nvPr/>
        </p:nvCxnSpPr>
        <p:spPr>
          <a:xfrm flipH="1" flipV="1">
            <a:off x="5606071" y="3794014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>
            <a:extLst>
              <a:ext uri="{FF2B5EF4-FFF2-40B4-BE49-F238E27FC236}">
                <a16:creationId xmlns:a16="http://schemas.microsoft.com/office/drawing/2014/main" id="{7F420DC8-ADBB-A8D5-53C6-6E6EFFB09722}"/>
              </a:ext>
            </a:extLst>
          </p:cNvPr>
          <p:cNvCxnSpPr>
            <a:cxnSpLocks/>
          </p:cNvCxnSpPr>
          <p:nvPr/>
        </p:nvCxnSpPr>
        <p:spPr>
          <a:xfrm flipV="1">
            <a:off x="5603016" y="3372387"/>
            <a:ext cx="0" cy="1390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2" name="箭头: 右 431">
            <a:extLst>
              <a:ext uri="{FF2B5EF4-FFF2-40B4-BE49-F238E27FC236}">
                <a16:creationId xmlns:a16="http://schemas.microsoft.com/office/drawing/2014/main" id="{5A154D06-0B42-AA4E-FA9A-84D1500E44E7}"/>
              </a:ext>
            </a:extLst>
          </p:cNvPr>
          <p:cNvSpPr/>
          <p:nvPr/>
        </p:nvSpPr>
        <p:spPr>
          <a:xfrm rot="10800000">
            <a:off x="6646457" y="1940446"/>
            <a:ext cx="361701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3" name="直接连接符 432">
            <a:extLst>
              <a:ext uri="{FF2B5EF4-FFF2-40B4-BE49-F238E27FC236}">
                <a16:creationId xmlns:a16="http://schemas.microsoft.com/office/drawing/2014/main" id="{87EB189D-5A45-329E-41B2-5F35B60B50AF}"/>
              </a:ext>
            </a:extLst>
          </p:cNvPr>
          <p:cNvCxnSpPr>
            <a:cxnSpLocks/>
          </p:cNvCxnSpPr>
          <p:nvPr/>
        </p:nvCxnSpPr>
        <p:spPr>
          <a:xfrm>
            <a:off x="2484060" y="702082"/>
            <a:ext cx="0" cy="4374942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矩形: 剪去对角 433">
            <a:extLst>
              <a:ext uri="{FF2B5EF4-FFF2-40B4-BE49-F238E27FC236}">
                <a16:creationId xmlns:a16="http://schemas.microsoft.com/office/drawing/2014/main" id="{CD87D28C-2636-1E90-D6F5-D1CF4E6FD092}"/>
              </a:ext>
            </a:extLst>
          </p:cNvPr>
          <p:cNvSpPr/>
          <p:nvPr/>
        </p:nvSpPr>
        <p:spPr>
          <a:xfrm rot="10800000">
            <a:off x="179514" y="703552"/>
            <a:ext cx="11832971" cy="4374942"/>
          </a:xfrm>
          <a:prstGeom prst="snip2DiagRect">
            <a:avLst>
              <a:gd name="adj1" fmla="val 18368"/>
              <a:gd name="adj2" fmla="val 0"/>
            </a:avLst>
          </a:prstGeom>
          <a:noFill/>
          <a:ln w="1905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5" name="直接箭头连接符 434">
            <a:extLst>
              <a:ext uri="{FF2B5EF4-FFF2-40B4-BE49-F238E27FC236}">
                <a16:creationId xmlns:a16="http://schemas.microsoft.com/office/drawing/2014/main" id="{C42596BE-B4F5-497A-1954-CB50F69007EF}"/>
              </a:ext>
            </a:extLst>
          </p:cNvPr>
          <p:cNvCxnSpPr>
            <a:cxnSpLocks/>
          </p:cNvCxnSpPr>
          <p:nvPr/>
        </p:nvCxnSpPr>
        <p:spPr>
          <a:xfrm>
            <a:off x="524959" y="3144104"/>
            <a:ext cx="18110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直接箭头连接符 435">
            <a:extLst>
              <a:ext uri="{FF2B5EF4-FFF2-40B4-BE49-F238E27FC236}">
                <a16:creationId xmlns:a16="http://schemas.microsoft.com/office/drawing/2014/main" id="{698E46DA-1D27-E94F-E5B9-B4D6F03D06F6}"/>
              </a:ext>
            </a:extLst>
          </p:cNvPr>
          <p:cNvCxnSpPr>
            <a:cxnSpLocks/>
          </p:cNvCxnSpPr>
          <p:nvPr/>
        </p:nvCxnSpPr>
        <p:spPr>
          <a:xfrm flipV="1">
            <a:off x="719342" y="1519634"/>
            <a:ext cx="0" cy="18188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矩形 436">
            <a:extLst>
              <a:ext uri="{FF2B5EF4-FFF2-40B4-BE49-F238E27FC236}">
                <a16:creationId xmlns:a16="http://schemas.microsoft.com/office/drawing/2014/main" id="{014E7FDA-235F-8491-F907-D5A70DE56F79}"/>
              </a:ext>
            </a:extLst>
          </p:cNvPr>
          <p:cNvSpPr/>
          <p:nvPr/>
        </p:nvSpPr>
        <p:spPr>
          <a:xfrm>
            <a:off x="740145" y="1817821"/>
            <a:ext cx="1306972" cy="1306973"/>
          </a:xfrm>
          <a:prstGeom prst="rect">
            <a:avLst/>
          </a:prstGeom>
          <a:gradFill flip="none" rotWithShape="1">
            <a:gsLst>
              <a:gs pos="100000">
                <a:srgbClr val="870102">
                  <a:lumMod val="100000"/>
                </a:srgbClr>
              </a:gs>
              <a:gs pos="78000">
                <a:srgbClr val="E10001"/>
              </a:gs>
              <a:gs pos="36000">
                <a:srgbClr val="02BDFE"/>
              </a:gs>
              <a:gs pos="0">
                <a:srgbClr val="0013F7"/>
              </a:gs>
              <a:gs pos="44000">
                <a:srgbClr val="2DFFD2"/>
              </a:gs>
              <a:gs pos="56000">
                <a:srgbClr val="8DFF73"/>
              </a:gs>
              <a:gs pos="66000">
                <a:srgbClr val="FFF102"/>
              </a:gs>
              <a:gs pos="70000">
                <a:srgbClr val="FFB001"/>
              </a:gs>
              <a:gs pos="74000">
                <a:srgbClr val="FF480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8" name="文本框 437">
            <a:extLst>
              <a:ext uri="{FF2B5EF4-FFF2-40B4-BE49-F238E27FC236}">
                <a16:creationId xmlns:a16="http://schemas.microsoft.com/office/drawing/2014/main" id="{D37B57BF-6EAC-C6DD-2762-1F81A86CC6F2}"/>
              </a:ext>
            </a:extLst>
          </p:cNvPr>
          <p:cNvSpPr txBox="1"/>
          <p:nvPr/>
        </p:nvSpPr>
        <p:spPr>
          <a:xfrm>
            <a:off x="1122648" y="3156458"/>
            <a:ext cx="1350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(Time Moment)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9" name="文本框 438">
            <a:extLst>
              <a:ext uri="{FF2B5EF4-FFF2-40B4-BE49-F238E27FC236}">
                <a16:creationId xmlns:a16="http://schemas.microsoft.com/office/drawing/2014/main" id="{896218BB-044D-BA71-F4A1-5B2363FBF64F}"/>
              </a:ext>
            </a:extLst>
          </p:cNvPr>
          <p:cNvSpPr txBox="1"/>
          <p:nvPr/>
        </p:nvSpPr>
        <p:spPr>
          <a:xfrm rot="16200000">
            <a:off x="-201809" y="2101988"/>
            <a:ext cx="127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(Time Interval)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" name="矩形 439">
            <a:extLst>
              <a:ext uri="{FF2B5EF4-FFF2-40B4-BE49-F238E27FC236}">
                <a16:creationId xmlns:a16="http://schemas.microsoft.com/office/drawing/2014/main" id="{EA08E6D5-77DB-DB99-533E-23A8029E6DEC}"/>
              </a:ext>
            </a:extLst>
          </p:cNvPr>
          <p:cNvSpPr/>
          <p:nvPr/>
        </p:nvSpPr>
        <p:spPr>
          <a:xfrm>
            <a:off x="741175" y="1817807"/>
            <a:ext cx="1306972" cy="1306973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1" name="文本框 440">
            <a:extLst>
              <a:ext uri="{FF2B5EF4-FFF2-40B4-BE49-F238E27FC236}">
                <a16:creationId xmlns:a16="http://schemas.microsoft.com/office/drawing/2014/main" id="{2209CE7A-2DFF-AEF6-2565-97CEEAC77A42}"/>
              </a:ext>
            </a:extLst>
          </p:cNvPr>
          <p:cNvSpPr txBox="1"/>
          <p:nvPr/>
        </p:nvSpPr>
        <p:spPr>
          <a:xfrm>
            <a:off x="719342" y="3994564"/>
            <a:ext cx="1327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weight</a:t>
            </a:r>
          </a:p>
        </p:txBody>
      </p:sp>
      <p:grpSp>
        <p:nvGrpSpPr>
          <p:cNvPr id="442" name="组合 441">
            <a:extLst>
              <a:ext uri="{FF2B5EF4-FFF2-40B4-BE49-F238E27FC236}">
                <a16:creationId xmlns:a16="http://schemas.microsoft.com/office/drawing/2014/main" id="{4C5BCD75-F76D-6ED0-DDD5-284B5A02D8B4}"/>
              </a:ext>
            </a:extLst>
          </p:cNvPr>
          <p:cNvGrpSpPr/>
          <p:nvPr/>
        </p:nvGrpSpPr>
        <p:grpSpPr>
          <a:xfrm rot="5400000">
            <a:off x="1302120" y="3313848"/>
            <a:ext cx="233220" cy="1217022"/>
            <a:chOff x="2945950" y="719153"/>
            <a:chExt cx="233220" cy="1229554"/>
          </a:xfrm>
        </p:grpSpPr>
        <p:sp>
          <p:nvSpPr>
            <p:cNvPr id="443" name="箭头: 上 442">
              <a:extLst>
                <a:ext uri="{FF2B5EF4-FFF2-40B4-BE49-F238E27FC236}">
                  <a16:creationId xmlns:a16="http://schemas.microsoft.com/office/drawing/2014/main" id="{CF3DB2F9-DFCF-53A7-D110-BEFA2CEE99C8}"/>
                </a:ext>
              </a:extLst>
            </p:cNvPr>
            <p:cNvSpPr/>
            <p:nvPr/>
          </p:nvSpPr>
          <p:spPr>
            <a:xfrm>
              <a:off x="2945950" y="719153"/>
              <a:ext cx="233220" cy="1229554"/>
            </a:xfrm>
            <a:prstGeom prst="upArrow">
              <a:avLst>
                <a:gd name="adj1" fmla="val 50000"/>
                <a:gd name="adj2" fmla="val 93564"/>
              </a:avLst>
            </a:prstGeom>
            <a:gradFill flip="none" rotWithShape="1">
              <a:gsLst>
                <a:gs pos="100000">
                  <a:srgbClr val="870102"/>
                </a:gs>
                <a:gs pos="79000">
                  <a:srgbClr val="E10001"/>
                </a:gs>
                <a:gs pos="22000">
                  <a:srgbClr val="02BDFE"/>
                </a:gs>
                <a:gs pos="0">
                  <a:srgbClr val="0013F7"/>
                </a:gs>
                <a:gs pos="30000">
                  <a:srgbClr val="2DFFD2"/>
                </a:gs>
                <a:gs pos="46000">
                  <a:srgbClr val="8DFF73"/>
                </a:gs>
                <a:gs pos="54000">
                  <a:srgbClr val="FFF102"/>
                </a:gs>
                <a:gs pos="61000">
                  <a:srgbClr val="FFB001"/>
                </a:gs>
                <a:gs pos="69000">
                  <a:srgbClr val="FF4801"/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箭头: 上 443">
              <a:extLst>
                <a:ext uri="{FF2B5EF4-FFF2-40B4-BE49-F238E27FC236}">
                  <a16:creationId xmlns:a16="http://schemas.microsoft.com/office/drawing/2014/main" id="{1F617FE4-989E-C215-2578-481FE8526625}"/>
                </a:ext>
              </a:extLst>
            </p:cNvPr>
            <p:cNvSpPr/>
            <p:nvPr/>
          </p:nvSpPr>
          <p:spPr>
            <a:xfrm>
              <a:off x="2945950" y="719153"/>
              <a:ext cx="233220" cy="1229554"/>
            </a:xfrm>
            <a:prstGeom prst="upArrow">
              <a:avLst>
                <a:gd name="adj1" fmla="val 50000"/>
                <a:gd name="adj2" fmla="val 93564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45" name="直接连接符 444">
            <a:extLst>
              <a:ext uri="{FF2B5EF4-FFF2-40B4-BE49-F238E27FC236}">
                <a16:creationId xmlns:a16="http://schemas.microsoft.com/office/drawing/2014/main" id="{33AB49EB-95E8-1035-2A22-DAB735E49B05}"/>
              </a:ext>
            </a:extLst>
          </p:cNvPr>
          <p:cNvCxnSpPr>
            <a:cxnSpLocks/>
            <a:endCxn id="449" idx="6"/>
          </p:cNvCxnSpPr>
          <p:nvPr/>
        </p:nvCxnSpPr>
        <p:spPr>
          <a:xfrm>
            <a:off x="735076" y="2014983"/>
            <a:ext cx="93133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直接连接符 445">
            <a:extLst>
              <a:ext uri="{FF2B5EF4-FFF2-40B4-BE49-F238E27FC236}">
                <a16:creationId xmlns:a16="http://schemas.microsoft.com/office/drawing/2014/main" id="{90A9A61E-160F-0F29-4959-23488CB9AEC9}"/>
              </a:ext>
            </a:extLst>
          </p:cNvPr>
          <p:cNvCxnSpPr>
            <a:cxnSpLocks/>
            <a:endCxn id="448" idx="4"/>
          </p:cNvCxnSpPr>
          <p:nvPr/>
        </p:nvCxnSpPr>
        <p:spPr>
          <a:xfrm flipV="1">
            <a:off x="1030230" y="2085186"/>
            <a:ext cx="0" cy="103556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椭圆 446">
            <a:extLst>
              <a:ext uri="{FF2B5EF4-FFF2-40B4-BE49-F238E27FC236}">
                <a16:creationId xmlns:a16="http://schemas.microsoft.com/office/drawing/2014/main" id="{E8AF3E92-8AE4-3EB1-81FE-E4E0A3D056DB}"/>
              </a:ext>
            </a:extLst>
          </p:cNvPr>
          <p:cNvSpPr/>
          <p:nvPr/>
        </p:nvSpPr>
        <p:spPr>
          <a:xfrm>
            <a:off x="960027" y="2870392"/>
            <a:ext cx="140406" cy="140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8" name="椭圆 447">
            <a:extLst>
              <a:ext uri="{FF2B5EF4-FFF2-40B4-BE49-F238E27FC236}">
                <a16:creationId xmlns:a16="http://schemas.microsoft.com/office/drawing/2014/main" id="{A633420E-BA4A-C3A1-12E9-66CEBB73ACB1}"/>
              </a:ext>
            </a:extLst>
          </p:cNvPr>
          <p:cNvSpPr/>
          <p:nvPr/>
        </p:nvSpPr>
        <p:spPr>
          <a:xfrm>
            <a:off x="960027" y="1944780"/>
            <a:ext cx="140406" cy="140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9" name="椭圆 448">
            <a:extLst>
              <a:ext uri="{FF2B5EF4-FFF2-40B4-BE49-F238E27FC236}">
                <a16:creationId xmlns:a16="http://schemas.microsoft.com/office/drawing/2014/main" id="{80165C0D-9076-07A1-BFC3-9F95042A7AF7}"/>
              </a:ext>
            </a:extLst>
          </p:cNvPr>
          <p:cNvSpPr/>
          <p:nvPr/>
        </p:nvSpPr>
        <p:spPr>
          <a:xfrm>
            <a:off x="1526003" y="1944780"/>
            <a:ext cx="140406" cy="140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0" name="直接连接符 449">
            <a:extLst>
              <a:ext uri="{FF2B5EF4-FFF2-40B4-BE49-F238E27FC236}">
                <a16:creationId xmlns:a16="http://schemas.microsoft.com/office/drawing/2014/main" id="{1033B49D-BCF3-46E4-D33C-E1E6155144AC}"/>
              </a:ext>
            </a:extLst>
          </p:cNvPr>
          <p:cNvCxnSpPr>
            <a:cxnSpLocks/>
          </p:cNvCxnSpPr>
          <p:nvPr/>
        </p:nvCxnSpPr>
        <p:spPr>
          <a:xfrm flipV="1">
            <a:off x="829213" y="3020128"/>
            <a:ext cx="166435" cy="43660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文本框 450">
            <a:extLst>
              <a:ext uri="{FF2B5EF4-FFF2-40B4-BE49-F238E27FC236}">
                <a16:creationId xmlns:a16="http://schemas.microsoft.com/office/drawing/2014/main" id="{153090E7-F141-7EA7-1367-63A62813912E}"/>
              </a:ext>
            </a:extLst>
          </p:cNvPr>
          <p:cNvSpPr txBox="1"/>
          <p:nvPr/>
        </p:nvSpPr>
        <p:spPr>
          <a:xfrm>
            <a:off x="454701" y="3405612"/>
            <a:ext cx="721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Task1</a:t>
            </a:r>
          </a:p>
        </p:txBody>
      </p:sp>
      <p:sp>
        <p:nvSpPr>
          <p:cNvPr id="452" name="文本框 451">
            <a:extLst>
              <a:ext uri="{FF2B5EF4-FFF2-40B4-BE49-F238E27FC236}">
                <a16:creationId xmlns:a16="http://schemas.microsoft.com/office/drawing/2014/main" id="{8FFC84E1-A36B-138D-AE21-A85F04E0AD7F}"/>
              </a:ext>
            </a:extLst>
          </p:cNvPr>
          <p:cNvSpPr txBox="1"/>
          <p:nvPr/>
        </p:nvSpPr>
        <p:spPr>
          <a:xfrm>
            <a:off x="813382" y="1185951"/>
            <a:ext cx="721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Task2</a:t>
            </a:r>
          </a:p>
        </p:txBody>
      </p:sp>
      <p:sp>
        <p:nvSpPr>
          <p:cNvPr id="453" name="文本框 452">
            <a:extLst>
              <a:ext uri="{FF2B5EF4-FFF2-40B4-BE49-F238E27FC236}">
                <a16:creationId xmlns:a16="http://schemas.microsoft.com/office/drawing/2014/main" id="{35D13E18-8A7A-A1F0-0811-A0ABAE5B0E8F}"/>
              </a:ext>
            </a:extLst>
          </p:cNvPr>
          <p:cNvSpPr txBox="1"/>
          <p:nvPr/>
        </p:nvSpPr>
        <p:spPr>
          <a:xfrm>
            <a:off x="1491574" y="1192793"/>
            <a:ext cx="721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Task3</a:t>
            </a:r>
          </a:p>
        </p:txBody>
      </p:sp>
      <p:sp>
        <p:nvSpPr>
          <p:cNvPr id="454" name="箭头: 右 453">
            <a:extLst>
              <a:ext uri="{FF2B5EF4-FFF2-40B4-BE49-F238E27FC236}">
                <a16:creationId xmlns:a16="http://schemas.microsoft.com/office/drawing/2014/main" id="{8808A833-D7ED-CC4F-22A2-1EF97B97729F}"/>
              </a:ext>
            </a:extLst>
          </p:cNvPr>
          <p:cNvSpPr/>
          <p:nvPr/>
        </p:nvSpPr>
        <p:spPr>
          <a:xfrm>
            <a:off x="2348922" y="935418"/>
            <a:ext cx="446308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5" name="直接连接符 454">
            <a:extLst>
              <a:ext uri="{FF2B5EF4-FFF2-40B4-BE49-F238E27FC236}">
                <a16:creationId xmlns:a16="http://schemas.microsoft.com/office/drawing/2014/main" id="{19F32250-C027-3BF2-10A1-480A0146495F}"/>
              </a:ext>
            </a:extLst>
          </p:cNvPr>
          <p:cNvCxnSpPr>
            <a:cxnSpLocks/>
          </p:cNvCxnSpPr>
          <p:nvPr/>
        </p:nvCxnSpPr>
        <p:spPr>
          <a:xfrm flipV="1">
            <a:off x="1060307" y="1486317"/>
            <a:ext cx="156303" cy="45413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接连接符 455">
            <a:extLst>
              <a:ext uri="{FF2B5EF4-FFF2-40B4-BE49-F238E27FC236}">
                <a16:creationId xmlns:a16="http://schemas.microsoft.com/office/drawing/2014/main" id="{E41A1783-253C-C095-7EAC-98D6DB086600}"/>
              </a:ext>
            </a:extLst>
          </p:cNvPr>
          <p:cNvCxnSpPr>
            <a:cxnSpLocks/>
          </p:cNvCxnSpPr>
          <p:nvPr/>
        </p:nvCxnSpPr>
        <p:spPr>
          <a:xfrm flipV="1">
            <a:off x="1627314" y="1486317"/>
            <a:ext cx="156303" cy="45413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箭头: 右 456">
            <a:extLst>
              <a:ext uri="{FF2B5EF4-FFF2-40B4-BE49-F238E27FC236}">
                <a16:creationId xmlns:a16="http://schemas.microsoft.com/office/drawing/2014/main" id="{D0850A39-C7B5-9D8E-E005-07CB8EE20F8C}"/>
              </a:ext>
            </a:extLst>
          </p:cNvPr>
          <p:cNvSpPr/>
          <p:nvPr/>
        </p:nvSpPr>
        <p:spPr>
          <a:xfrm rot="10800000">
            <a:off x="6647000" y="2611773"/>
            <a:ext cx="344716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8" name="矩形 457">
            <a:extLst>
              <a:ext uri="{FF2B5EF4-FFF2-40B4-BE49-F238E27FC236}">
                <a16:creationId xmlns:a16="http://schemas.microsoft.com/office/drawing/2014/main" id="{8F3923FC-9E9D-A4C8-FDC5-914FA15A4288}"/>
              </a:ext>
            </a:extLst>
          </p:cNvPr>
          <p:cNvSpPr/>
          <p:nvPr/>
        </p:nvSpPr>
        <p:spPr>
          <a:xfrm>
            <a:off x="424640" y="4659786"/>
            <a:ext cx="1807430" cy="5601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9" name="文本框 458">
            <a:extLst>
              <a:ext uri="{FF2B5EF4-FFF2-40B4-BE49-F238E27FC236}">
                <a16:creationId xmlns:a16="http://schemas.microsoft.com/office/drawing/2014/main" id="{F29496C2-A510-D925-08DE-7B87D436758C}"/>
              </a:ext>
            </a:extLst>
          </p:cNvPr>
          <p:cNvSpPr txBox="1"/>
          <p:nvPr/>
        </p:nvSpPr>
        <p:spPr>
          <a:xfrm>
            <a:off x="397087" y="4674314"/>
            <a:ext cx="1782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Dynamic Weighting (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HDW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0" name="矩形 459">
            <a:extLst>
              <a:ext uri="{FF2B5EF4-FFF2-40B4-BE49-F238E27FC236}">
                <a16:creationId xmlns:a16="http://schemas.microsoft.com/office/drawing/2014/main" id="{B347695D-829A-8B3F-A01C-5006B226F74F}"/>
              </a:ext>
            </a:extLst>
          </p:cNvPr>
          <p:cNvSpPr/>
          <p:nvPr/>
        </p:nvSpPr>
        <p:spPr>
          <a:xfrm>
            <a:off x="4609580" y="4651688"/>
            <a:ext cx="1807430" cy="5601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1" name="矩形 460">
            <a:extLst>
              <a:ext uri="{FF2B5EF4-FFF2-40B4-BE49-F238E27FC236}">
                <a16:creationId xmlns:a16="http://schemas.microsoft.com/office/drawing/2014/main" id="{1748ADCA-CAB1-8921-249C-16770140B580}"/>
              </a:ext>
            </a:extLst>
          </p:cNvPr>
          <p:cNvSpPr/>
          <p:nvPr/>
        </p:nvSpPr>
        <p:spPr>
          <a:xfrm>
            <a:off x="7530398" y="4659786"/>
            <a:ext cx="1807430" cy="5601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2" name="文本框 461">
            <a:extLst>
              <a:ext uri="{FF2B5EF4-FFF2-40B4-BE49-F238E27FC236}">
                <a16:creationId xmlns:a16="http://schemas.microsoft.com/office/drawing/2014/main" id="{D95340C3-F5BA-A732-CF51-F7AA6D142A35}"/>
              </a:ext>
            </a:extLst>
          </p:cNvPr>
          <p:cNvSpPr txBox="1"/>
          <p:nvPr/>
        </p:nvSpPr>
        <p:spPr>
          <a:xfrm>
            <a:off x="4765716" y="4684233"/>
            <a:ext cx="15405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Multi-Scenario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MS-</a:t>
            </a:r>
            <a:r>
              <a:rPr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3" name="文本框 462">
            <a:extLst>
              <a:ext uri="{FF2B5EF4-FFF2-40B4-BE49-F238E27FC236}">
                <a16:creationId xmlns:a16="http://schemas.microsoft.com/office/drawing/2014/main" id="{624ED1F1-7F1F-C3ED-DF3E-C946AB8026DF}"/>
              </a:ext>
            </a:extLst>
          </p:cNvPr>
          <p:cNvSpPr txBox="1"/>
          <p:nvPr/>
        </p:nvSpPr>
        <p:spPr>
          <a:xfrm>
            <a:off x="7530073" y="4666698"/>
            <a:ext cx="1821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Mixture-of-Attribute- 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Experts (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MoAE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4" name="圆柱体 463">
            <a:extLst>
              <a:ext uri="{FF2B5EF4-FFF2-40B4-BE49-F238E27FC236}">
                <a16:creationId xmlns:a16="http://schemas.microsoft.com/office/drawing/2014/main" id="{4076EEF9-278D-2CDF-E400-2F9511FA4DE6}"/>
              </a:ext>
            </a:extLst>
          </p:cNvPr>
          <p:cNvSpPr/>
          <p:nvPr/>
        </p:nvSpPr>
        <p:spPr>
          <a:xfrm>
            <a:off x="2683221" y="4231864"/>
            <a:ext cx="636348" cy="353437"/>
          </a:xfrm>
          <a:prstGeom prst="can">
            <a:avLst>
              <a:gd name="adj" fmla="val 566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圆柱体 464">
            <a:extLst>
              <a:ext uri="{FF2B5EF4-FFF2-40B4-BE49-F238E27FC236}">
                <a16:creationId xmlns:a16="http://schemas.microsoft.com/office/drawing/2014/main" id="{EBAC7791-C863-C202-209F-DFC82E0A0062}"/>
              </a:ext>
            </a:extLst>
          </p:cNvPr>
          <p:cNvSpPr/>
          <p:nvPr/>
        </p:nvSpPr>
        <p:spPr>
          <a:xfrm>
            <a:off x="2683221" y="3961023"/>
            <a:ext cx="636348" cy="353437"/>
          </a:xfrm>
          <a:prstGeom prst="can">
            <a:avLst>
              <a:gd name="adj" fmla="val 566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圆柱体 465">
            <a:extLst>
              <a:ext uri="{FF2B5EF4-FFF2-40B4-BE49-F238E27FC236}">
                <a16:creationId xmlns:a16="http://schemas.microsoft.com/office/drawing/2014/main" id="{38A9D517-2175-D7D3-79C1-ED68818059F6}"/>
              </a:ext>
            </a:extLst>
          </p:cNvPr>
          <p:cNvSpPr/>
          <p:nvPr/>
        </p:nvSpPr>
        <p:spPr>
          <a:xfrm>
            <a:off x="2683221" y="3690181"/>
            <a:ext cx="636348" cy="353437"/>
          </a:xfrm>
          <a:prstGeom prst="can">
            <a:avLst>
              <a:gd name="adj" fmla="val 566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7" name="直接箭头连接符 466">
            <a:extLst>
              <a:ext uri="{FF2B5EF4-FFF2-40B4-BE49-F238E27FC236}">
                <a16:creationId xmlns:a16="http://schemas.microsoft.com/office/drawing/2014/main" id="{FCB7DE8E-2BD3-FBDC-D28C-625B3359DBC4}"/>
              </a:ext>
            </a:extLst>
          </p:cNvPr>
          <p:cNvCxnSpPr>
            <a:cxnSpLocks/>
          </p:cNvCxnSpPr>
          <p:nvPr/>
        </p:nvCxnSpPr>
        <p:spPr>
          <a:xfrm>
            <a:off x="3325734" y="4247935"/>
            <a:ext cx="2442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8" name="文本框 467">
            <a:extLst>
              <a:ext uri="{FF2B5EF4-FFF2-40B4-BE49-F238E27FC236}">
                <a16:creationId xmlns:a16="http://schemas.microsoft.com/office/drawing/2014/main" id="{1358CCA5-908A-2EAB-6FBB-72684D0DCEC4}"/>
              </a:ext>
            </a:extLst>
          </p:cNvPr>
          <p:cNvSpPr txBox="1"/>
          <p:nvPr/>
        </p:nvSpPr>
        <p:spPr>
          <a:xfrm>
            <a:off x="2533077" y="4576451"/>
            <a:ext cx="9403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AT-USTC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cxnSp>
        <p:nvCxnSpPr>
          <p:cNvPr id="469" name="直接箭头连接符 468">
            <a:extLst>
              <a:ext uri="{FF2B5EF4-FFF2-40B4-BE49-F238E27FC236}">
                <a16:creationId xmlns:a16="http://schemas.microsoft.com/office/drawing/2014/main" id="{35F230F1-31E9-7EDD-ABC2-26B96F8E5A84}"/>
              </a:ext>
            </a:extLst>
          </p:cNvPr>
          <p:cNvCxnSpPr>
            <a:cxnSpLocks/>
            <a:stCxn id="480" idx="1"/>
            <a:endCxn id="502" idx="0"/>
          </p:cNvCxnSpPr>
          <p:nvPr/>
        </p:nvCxnSpPr>
        <p:spPr>
          <a:xfrm flipV="1">
            <a:off x="9799824" y="3462771"/>
            <a:ext cx="1155238" cy="387504"/>
          </a:xfrm>
          <a:prstGeom prst="straightConnector1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接箭头连接符 469">
            <a:extLst>
              <a:ext uri="{FF2B5EF4-FFF2-40B4-BE49-F238E27FC236}">
                <a16:creationId xmlns:a16="http://schemas.microsoft.com/office/drawing/2014/main" id="{1B5907B0-6C3B-3BA9-7915-1966D77B5A14}"/>
              </a:ext>
            </a:extLst>
          </p:cNvPr>
          <p:cNvCxnSpPr>
            <a:cxnSpLocks/>
            <a:stCxn id="473" idx="0"/>
            <a:endCxn id="501" idx="3"/>
          </p:cNvCxnSpPr>
          <p:nvPr/>
        </p:nvCxnSpPr>
        <p:spPr>
          <a:xfrm>
            <a:off x="10024580" y="3147026"/>
            <a:ext cx="492354" cy="242676"/>
          </a:xfrm>
          <a:prstGeom prst="straightConnector1">
            <a:avLst/>
          </a:prstGeom>
          <a:ln w="12700" cmpd="sng">
            <a:solidFill>
              <a:schemeClr val="accent4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文本框 470">
            <a:extLst>
              <a:ext uri="{FF2B5EF4-FFF2-40B4-BE49-F238E27FC236}">
                <a16:creationId xmlns:a16="http://schemas.microsoft.com/office/drawing/2014/main" id="{E585C1F0-FFFD-1D43-2C4A-6AA4929185DC}"/>
              </a:ext>
            </a:extLst>
          </p:cNvPr>
          <p:cNvSpPr txBox="1"/>
          <p:nvPr/>
        </p:nvSpPr>
        <p:spPr>
          <a:xfrm>
            <a:off x="9099259" y="2665570"/>
            <a:ext cx="65158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DT ] </a:t>
            </a:r>
          </a:p>
        </p:txBody>
      </p:sp>
      <p:sp>
        <p:nvSpPr>
          <p:cNvPr id="472" name="椭圆 471">
            <a:extLst>
              <a:ext uri="{FF2B5EF4-FFF2-40B4-BE49-F238E27FC236}">
                <a16:creationId xmlns:a16="http://schemas.microsoft.com/office/drawing/2014/main" id="{9FE3D78B-3E68-93FA-F302-C7159BF1BF66}"/>
              </a:ext>
            </a:extLst>
          </p:cNvPr>
          <p:cNvSpPr/>
          <p:nvPr/>
        </p:nvSpPr>
        <p:spPr>
          <a:xfrm rot="5400000">
            <a:off x="9821355" y="2677823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椭圆 472">
            <a:extLst>
              <a:ext uri="{FF2B5EF4-FFF2-40B4-BE49-F238E27FC236}">
                <a16:creationId xmlns:a16="http://schemas.microsoft.com/office/drawing/2014/main" id="{1BF61F61-2720-D1E9-5180-7CBC2A2133A2}"/>
              </a:ext>
            </a:extLst>
          </p:cNvPr>
          <p:cNvSpPr/>
          <p:nvPr/>
        </p:nvSpPr>
        <p:spPr>
          <a:xfrm rot="5400000">
            <a:off x="9821355" y="3045413"/>
            <a:ext cx="203225" cy="20322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椭圆 473">
            <a:extLst>
              <a:ext uri="{FF2B5EF4-FFF2-40B4-BE49-F238E27FC236}">
                <a16:creationId xmlns:a16="http://schemas.microsoft.com/office/drawing/2014/main" id="{52A2F033-CA1B-A23E-0032-706BBA4F1679}"/>
              </a:ext>
            </a:extLst>
          </p:cNvPr>
          <p:cNvSpPr/>
          <p:nvPr/>
        </p:nvSpPr>
        <p:spPr>
          <a:xfrm rot="5400000">
            <a:off x="9821355" y="3413003"/>
            <a:ext cx="203225" cy="2032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5" name="矩形 474">
            <a:extLst>
              <a:ext uri="{FF2B5EF4-FFF2-40B4-BE49-F238E27FC236}">
                <a16:creationId xmlns:a16="http://schemas.microsoft.com/office/drawing/2014/main" id="{6F2C25BA-6370-E48A-DCF0-491A1E914E32}"/>
              </a:ext>
            </a:extLst>
          </p:cNvPr>
          <p:cNvSpPr/>
          <p:nvPr/>
        </p:nvSpPr>
        <p:spPr>
          <a:xfrm rot="5400000">
            <a:off x="9821355" y="3780593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6" name="矩形 475">
            <a:extLst>
              <a:ext uri="{FF2B5EF4-FFF2-40B4-BE49-F238E27FC236}">
                <a16:creationId xmlns:a16="http://schemas.microsoft.com/office/drawing/2014/main" id="{C87B570B-9EF7-A91D-021E-9510626729BD}"/>
              </a:ext>
            </a:extLst>
          </p:cNvPr>
          <p:cNvSpPr/>
          <p:nvPr/>
        </p:nvSpPr>
        <p:spPr>
          <a:xfrm rot="5400000">
            <a:off x="9821355" y="4148183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7" name="椭圆 476">
            <a:extLst>
              <a:ext uri="{FF2B5EF4-FFF2-40B4-BE49-F238E27FC236}">
                <a16:creationId xmlns:a16="http://schemas.microsoft.com/office/drawing/2014/main" id="{2F260790-6D7F-3935-2E3E-71E3DF6D3C43}"/>
              </a:ext>
            </a:extLst>
          </p:cNvPr>
          <p:cNvSpPr/>
          <p:nvPr/>
        </p:nvSpPr>
        <p:spPr>
          <a:xfrm rot="5400000">
            <a:off x="9698212" y="2743170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8" name="椭圆 477">
            <a:extLst>
              <a:ext uri="{FF2B5EF4-FFF2-40B4-BE49-F238E27FC236}">
                <a16:creationId xmlns:a16="http://schemas.microsoft.com/office/drawing/2014/main" id="{2D047690-0B23-186E-1294-A34A915267D6}"/>
              </a:ext>
            </a:extLst>
          </p:cNvPr>
          <p:cNvSpPr/>
          <p:nvPr/>
        </p:nvSpPr>
        <p:spPr>
          <a:xfrm rot="5400000">
            <a:off x="9698212" y="3112205"/>
            <a:ext cx="203225" cy="20322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9" name="椭圆 478">
            <a:extLst>
              <a:ext uri="{FF2B5EF4-FFF2-40B4-BE49-F238E27FC236}">
                <a16:creationId xmlns:a16="http://schemas.microsoft.com/office/drawing/2014/main" id="{EDB5851A-888A-5520-674B-3B11A469EBF0}"/>
              </a:ext>
            </a:extLst>
          </p:cNvPr>
          <p:cNvSpPr/>
          <p:nvPr/>
        </p:nvSpPr>
        <p:spPr>
          <a:xfrm rot="5400000">
            <a:off x="9698212" y="3481240"/>
            <a:ext cx="203225" cy="2032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0" name="矩形 479">
            <a:extLst>
              <a:ext uri="{FF2B5EF4-FFF2-40B4-BE49-F238E27FC236}">
                <a16:creationId xmlns:a16="http://schemas.microsoft.com/office/drawing/2014/main" id="{1B22FD50-9E70-9483-5625-0DE9F4AD2728}"/>
              </a:ext>
            </a:extLst>
          </p:cNvPr>
          <p:cNvSpPr/>
          <p:nvPr/>
        </p:nvSpPr>
        <p:spPr>
          <a:xfrm rot="5400000">
            <a:off x="9698212" y="3850275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1" name="矩形 480">
            <a:extLst>
              <a:ext uri="{FF2B5EF4-FFF2-40B4-BE49-F238E27FC236}">
                <a16:creationId xmlns:a16="http://schemas.microsoft.com/office/drawing/2014/main" id="{CF55B74B-D4B1-8422-F3A4-09BCEA5657D8}"/>
              </a:ext>
            </a:extLst>
          </p:cNvPr>
          <p:cNvSpPr/>
          <p:nvPr/>
        </p:nvSpPr>
        <p:spPr>
          <a:xfrm rot="5400000">
            <a:off x="9698212" y="4219309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2" name="文本框 481">
            <a:extLst>
              <a:ext uri="{FF2B5EF4-FFF2-40B4-BE49-F238E27FC236}">
                <a16:creationId xmlns:a16="http://schemas.microsoft.com/office/drawing/2014/main" id="{7A4122D9-DDF0-3A72-FF25-3E59A0C4936E}"/>
              </a:ext>
            </a:extLst>
          </p:cNvPr>
          <p:cNvSpPr txBox="1"/>
          <p:nvPr/>
        </p:nvSpPr>
        <p:spPr>
          <a:xfrm>
            <a:off x="9099259" y="3039731"/>
            <a:ext cx="65158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NT ] </a:t>
            </a:r>
          </a:p>
        </p:txBody>
      </p:sp>
      <p:sp>
        <p:nvSpPr>
          <p:cNvPr id="483" name="文本框 482">
            <a:extLst>
              <a:ext uri="{FF2B5EF4-FFF2-40B4-BE49-F238E27FC236}">
                <a16:creationId xmlns:a16="http://schemas.microsoft.com/office/drawing/2014/main" id="{EAF27E9C-B1AE-F88D-DFA0-A361A844E91A}"/>
              </a:ext>
            </a:extLst>
          </p:cNvPr>
          <p:cNvSpPr txBox="1"/>
          <p:nvPr/>
        </p:nvSpPr>
        <p:spPr>
          <a:xfrm>
            <a:off x="9099259" y="3413892"/>
            <a:ext cx="65594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AD ] </a:t>
            </a:r>
          </a:p>
        </p:txBody>
      </p:sp>
      <p:sp>
        <p:nvSpPr>
          <p:cNvPr id="484" name="文本框 483">
            <a:extLst>
              <a:ext uri="{FF2B5EF4-FFF2-40B4-BE49-F238E27FC236}">
                <a16:creationId xmlns:a16="http://schemas.microsoft.com/office/drawing/2014/main" id="{3FD5D3D7-3D94-A7C5-A47C-B45B0558392F}"/>
              </a:ext>
            </a:extLst>
          </p:cNvPr>
          <p:cNvSpPr txBox="1"/>
          <p:nvPr/>
        </p:nvSpPr>
        <p:spPr>
          <a:xfrm>
            <a:off x="9099259" y="3788053"/>
            <a:ext cx="625941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ST ] </a:t>
            </a:r>
          </a:p>
        </p:txBody>
      </p:sp>
      <p:sp>
        <p:nvSpPr>
          <p:cNvPr id="485" name="文本框 484">
            <a:extLst>
              <a:ext uri="{FF2B5EF4-FFF2-40B4-BE49-F238E27FC236}">
                <a16:creationId xmlns:a16="http://schemas.microsoft.com/office/drawing/2014/main" id="{1591A978-CBB3-4A17-2F73-A185670DAD15}"/>
              </a:ext>
            </a:extLst>
          </p:cNvPr>
          <p:cNvSpPr txBox="1"/>
          <p:nvPr/>
        </p:nvSpPr>
        <p:spPr>
          <a:xfrm>
            <a:off x="9099259" y="4162214"/>
            <a:ext cx="629468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LT ] </a:t>
            </a:r>
          </a:p>
        </p:txBody>
      </p:sp>
      <p:sp>
        <p:nvSpPr>
          <p:cNvPr id="486" name="矩形: 圆角 485">
            <a:extLst>
              <a:ext uri="{FF2B5EF4-FFF2-40B4-BE49-F238E27FC236}">
                <a16:creationId xmlns:a16="http://schemas.microsoft.com/office/drawing/2014/main" id="{98D39775-569C-2A2D-684B-09FC9B8DB963}"/>
              </a:ext>
            </a:extLst>
          </p:cNvPr>
          <p:cNvSpPr/>
          <p:nvPr/>
        </p:nvSpPr>
        <p:spPr>
          <a:xfrm>
            <a:off x="10435335" y="2635312"/>
            <a:ext cx="606897" cy="2921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7" name="椭圆 486">
            <a:extLst>
              <a:ext uri="{FF2B5EF4-FFF2-40B4-BE49-F238E27FC236}">
                <a16:creationId xmlns:a16="http://schemas.microsoft.com/office/drawing/2014/main" id="{6771400C-4E46-4AB7-320C-CCAD3B63E600}"/>
              </a:ext>
            </a:extLst>
          </p:cNvPr>
          <p:cNvSpPr/>
          <p:nvPr/>
        </p:nvSpPr>
        <p:spPr>
          <a:xfrm rot="5400000">
            <a:off x="10491834" y="2678964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8" name="矩形 487">
            <a:extLst>
              <a:ext uri="{FF2B5EF4-FFF2-40B4-BE49-F238E27FC236}">
                <a16:creationId xmlns:a16="http://schemas.microsoft.com/office/drawing/2014/main" id="{63245A9C-699B-85D5-DBCF-FA966DA32308}"/>
              </a:ext>
            </a:extLst>
          </p:cNvPr>
          <p:cNvSpPr/>
          <p:nvPr/>
        </p:nvSpPr>
        <p:spPr>
          <a:xfrm rot="5400000">
            <a:off x="10756499" y="2680182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12C012D8-9564-22B0-665C-8EC4DD1AAFFF}"/>
              </a:ext>
            </a:extLst>
          </p:cNvPr>
          <p:cNvSpPr txBox="1"/>
          <p:nvPr/>
        </p:nvSpPr>
        <p:spPr>
          <a:xfrm>
            <a:off x="9411409" y="4441956"/>
            <a:ext cx="9131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 </a:t>
            </a:r>
          </a:p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0" name="文本框 489">
            <a:extLst>
              <a:ext uri="{FF2B5EF4-FFF2-40B4-BE49-F238E27FC236}">
                <a16:creationId xmlns:a16="http://schemas.microsoft.com/office/drawing/2014/main" id="{193F6041-DC13-55EA-74E8-60962518BCD5}"/>
              </a:ext>
            </a:extLst>
          </p:cNvPr>
          <p:cNvSpPr txBox="1"/>
          <p:nvPr/>
        </p:nvSpPr>
        <p:spPr>
          <a:xfrm>
            <a:off x="10271680" y="4459143"/>
            <a:ext cx="788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(FFN)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" name="矩形: 圆角 490">
            <a:extLst>
              <a:ext uri="{FF2B5EF4-FFF2-40B4-BE49-F238E27FC236}">
                <a16:creationId xmlns:a16="http://schemas.microsoft.com/office/drawing/2014/main" id="{CEC7994C-8F9A-7EA9-32FC-2E6771F9F400}"/>
              </a:ext>
            </a:extLst>
          </p:cNvPr>
          <p:cNvSpPr/>
          <p:nvPr/>
        </p:nvSpPr>
        <p:spPr>
          <a:xfrm>
            <a:off x="10272282" y="2744233"/>
            <a:ext cx="606897" cy="2921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2" name="椭圆 491">
            <a:extLst>
              <a:ext uri="{FF2B5EF4-FFF2-40B4-BE49-F238E27FC236}">
                <a16:creationId xmlns:a16="http://schemas.microsoft.com/office/drawing/2014/main" id="{96D7D55B-9A21-9DFE-E1E9-1EFD6B243707}"/>
              </a:ext>
            </a:extLst>
          </p:cNvPr>
          <p:cNvSpPr/>
          <p:nvPr/>
        </p:nvSpPr>
        <p:spPr>
          <a:xfrm rot="5400000">
            <a:off x="10328781" y="2787885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3" name="矩形 492">
            <a:extLst>
              <a:ext uri="{FF2B5EF4-FFF2-40B4-BE49-F238E27FC236}">
                <a16:creationId xmlns:a16="http://schemas.microsoft.com/office/drawing/2014/main" id="{D925BF93-4219-890C-DBE2-6C3B2499AB73}"/>
              </a:ext>
            </a:extLst>
          </p:cNvPr>
          <p:cNvSpPr/>
          <p:nvPr/>
        </p:nvSpPr>
        <p:spPr>
          <a:xfrm rot="5400000">
            <a:off x="10593446" y="2789103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4" name="矩形: 圆角 493">
            <a:extLst>
              <a:ext uri="{FF2B5EF4-FFF2-40B4-BE49-F238E27FC236}">
                <a16:creationId xmlns:a16="http://schemas.microsoft.com/office/drawing/2014/main" id="{CE31D8B9-8126-3390-CCF5-B4204261D9C5}"/>
              </a:ext>
            </a:extLst>
          </p:cNvPr>
          <p:cNvSpPr/>
          <p:nvPr/>
        </p:nvSpPr>
        <p:spPr>
          <a:xfrm>
            <a:off x="10425344" y="4021494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5" name="椭圆 494">
            <a:extLst>
              <a:ext uri="{FF2B5EF4-FFF2-40B4-BE49-F238E27FC236}">
                <a16:creationId xmlns:a16="http://schemas.microsoft.com/office/drawing/2014/main" id="{BCCCBBAA-4635-7B82-4DD0-BE27E7670F41}"/>
              </a:ext>
            </a:extLst>
          </p:cNvPr>
          <p:cNvSpPr/>
          <p:nvPr/>
        </p:nvSpPr>
        <p:spPr>
          <a:xfrm rot="5400000">
            <a:off x="10481843" y="4065146"/>
            <a:ext cx="203225" cy="203225"/>
          </a:xfrm>
          <a:prstGeom prst="ellipse">
            <a:avLst/>
          </a:prstGeom>
          <a:solidFill>
            <a:srgbClr val="DEEBF7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6" name="矩形 495">
            <a:extLst>
              <a:ext uri="{FF2B5EF4-FFF2-40B4-BE49-F238E27FC236}">
                <a16:creationId xmlns:a16="http://schemas.microsoft.com/office/drawing/2014/main" id="{C3FCA776-5F48-D179-326D-07CFC95EE735}"/>
              </a:ext>
            </a:extLst>
          </p:cNvPr>
          <p:cNvSpPr/>
          <p:nvPr/>
        </p:nvSpPr>
        <p:spPr>
          <a:xfrm rot="5400000">
            <a:off x="10746508" y="4066364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7" name="矩形: 圆角 496">
            <a:extLst>
              <a:ext uri="{FF2B5EF4-FFF2-40B4-BE49-F238E27FC236}">
                <a16:creationId xmlns:a16="http://schemas.microsoft.com/office/drawing/2014/main" id="{F07A075C-3B4B-40E0-4CC1-3DECFB41956F}"/>
              </a:ext>
            </a:extLst>
          </p:cNvPr>
          <p:cNvSpPr/>
          <p:nvPr/>
        </p:nvSpPr>
        <p:spPr>
          <a:xfrm>
            <a:off x="10262291" y="4130415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8" name="椭圆 497">
            <a:extLst>
              <a:ext uri="{FF2B5EF4-FFF2-40B4-BE49-F238E27FC236}">
                <a16:creationId xmlns:a16="http://schemas.microsoft.com/office/drawing/2014/main" id="{84526126-718D-AE56-0054-6D684B31A094}"/>
              </a:ext>
            </a:extLst>
          </p:cNvPr>
          <p:cNvSpPr/>
          <p:nvPr/>
        </p:nvSpPr>
        <p:spPr>
          <a:xfrm rot="5400000">
            <a:off x="10318790" y="4174067"/>
            <a:ext cx="203225" cy="203225"/>
          </a:xfrm>
          <a:prstGeom prst="ellipse">
            <a:avLst/>
          </a:prstGeom>
          <a:solidFill>
            <a:srgbClr val="DEEBF7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9" name="矩形 498">
            <a:extLst>
              <a:ext uri="{FF2B5EF4-FFF2-40B4-BE49-F238E27FC236}">
                <a16:creationId xmlns:a16="http://schemas.microsoft.com/office/drawing/2014/main" id="{4325B62D-66EE-3EEB-B6E9-7585C71C2913}"/>
              </a:ext>
            </a:extLst>
          </p:cNvPr>
          <p:cNvSpPr/>
          <p:nvPr/>
        </p:nvSpPr>
        <p:spPr>
          <a:xfrm rot="5400000">
            <a:off x="10583455" y="4175285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0" name="矩形: 圆角 499">
            <a:extLst>
              <a:ext uri="{FF2B5EF4-FFF2-40B4-BE49-F238E27FC236}">
                <a16:creationId xmlns:a16="http://schemas.microsoft.com/office/drawing/2014/main" id="{E9D396B6-25A0-635E-865F-1ABD68CDE4A5}"/>
              </a:ext>
            </a:extLst>
          </p:cNvPr>
          <p:cNvSpPr/>
          <p:nvPr/>
        </p:nvSpPr>
        <p:spPr>
          <a:xfrm>
            <a:off x="10430673" y="3316288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" name="椭圆 500">
            <a:extLst>
              <a:ext uri="{FF2B5EF4-FFF2-40B4-BE49-F238E27FC236}">
                <a16:creationId xmlns:a16="http://schemas.microsoft.com/office/drawing/2014/main" id="{3FE60125-C147-1558-8C6E-3D99DF04B484}"/>
              </a:ext>
            </a:extLst>
          </p:cNvPr>
          <p:cNvSpPr/>
          <p:nvPr/>
        </p:nvSpPr>
        <p:spPr>
          <a:xfrm rot="5400000">
            <a:off x="10487172" y="3359940"/>
            <a:ext cx="203225" cy="203225"/>
          </a:xfrm>
          <a:prstGeom prst="ellipse">
            <a:avLst/>
          </a:prstGeom>
          <a:solidFill>
            <a:srgbClr val="FFF2CC"/>
          </a:solidFill>
          <a:ln>
            <a:solidFill>
              <a:srgbClr val="FFDC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矩形 501">
            <a:extLst>
              <a:ext uri="{FF2B5EF4-FFF2-40B4-BE49-F238E27FC236}">
                <a16:creationId xmlns:a16="http://schemas.microsoft.com/office/drawing/2014/main" id="{38353D44-A4B8-6CFB-1ADB-147EFDC4397A}"/>
              </a:ext>
            </a:extLst>
          </p:cNvPr>
          <p:cNvSpPr/>
          <p:nvPr/>
        </p:nvSpPr>
        <p:spPr>
          <a:xfrm rot="5400000">
            <a:off x="10751837" y="3361158"/>
            <a:ext cx="203225" cy="203225"/>
          </a:xfrm>
          <a:prstGeom prst="rect">
            <a:avLst/>
          </a:prstGeom>
          <a:solidFill>
            <a:srgbClr val="E2F0D9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3" name="矩形: 圆角 502">
            <a:extLst>
              <a:ext uri="{FF2B5EF4-FFF2-40B4-BE49-F238E27FC236}">
                <a16:creationId xmlns:a16="http://schemas.microsoft.com/office/drawing/2014/main" id="{D5A103C6-7212-BB43-5788-FD1DF54BBCFA}"/>
              </a:ext>
            </a:extLst>
          </p:cNvPr>
          <p:cNvSpPr/>
          <p:nvPr/>
        </p:nvSpPr>
        <p:spPr>
          <a:xfrm>
            <a:off x="10267620" y="3425209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4" name="椭圆 503">
            <a:extLst>
              <a:ext uri="{FF2B5EF4-FFF2-40B4-BE49-F238E27FC236}">
                <a16:creationId xmlns:a16="http://schemas.microsoft.com/office/drawing/2014/main" id="{748045DD-72AA-8949-70BD-0B29C5B74BBB}"/>
              </a:ext>
            </a:extLst>
          </p:cNvPr>
          <p:cNvSpPr/>
          <p:nvPr/>
        </p:nvSpPr>
        <p:spPr>
          <a:xfrm rot="5400000">
            <a:off x="10324119" y="3468861"/>
            <a:ext cx="203225" cy="203225"/>
          </a:xfrm>
          <a:prstGeom prst="ellipse">
            <a:avLst/>
          </a:prstGeom>
          <a:solidFill>
            <a:srgbClr val="FFF2CC"/>
          </a:solidFill>
          <a:ln>
            <a:solidFill>
              <a:srgbClr val="FFDC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矩形 504">
            <a:extLst>
              <a:ext uri="{FF2B5EF4-FFF2-40B4-BE49-F238E27FC236}">
                <a16:creationId xmlns:a16="http://schemas.microsoft.com/office/drawing/2014/main" id="{90176858-617A-8B1D-611D-BADF85644E4E}"/>
              </a:ext>
            </a:extLst>
          </p:cNvPr>
          <p:cNvSpPr/>
          <p:nvPr/>
        </p:nvSpPr>
        <p:spPr>
          <a:xfrm rot="5400000">
            <a:off x="10588784" y="3470079"/>
            <a:ext cx="203225" cy="203225"/>
          </a:xfrm>
          <a:prstGeom prst="rect">
            <a:avLst/>
          </a:prstGeom>
          <a:solidFill>
            <a:srgbClr val="E2F0D9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6" name="文本框 505">
            <a:extLst>
              <a:ext uri="{FF2B5EF4-FFF2-40B4-BE49-F238E27FC236}">
                <a16:creationId xmlns:a16="http://schemas.microsoft.com/office/drawing/2014/main" id="{424F2264-1B0B-0BAC-3302-2CB5395A5AE4}"/>
              </a:ext>
            </a:extLst>
          </p:cNvPr>
          <p:cNvSpPr txBox="1"/>
          <p:nvPr/>
        </p:nvSpPr>
        <p:spPr>
          <a:xfrm rot="5400000">
            <a:off x="10445868" y="2984045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07" name="文本框 506">
            <a:extLst>
              <a:ext uri="{FF2B5EF4-FFF2-40B4-BE49-F238E27FC236}">
                <a16:creationId xmlns:a16="http://schemas.microsoft.com/office/drawing/2014/main" id="{54985D45-926C-AAD5-723E-0E97BA99F3CF}"/>
              </a:ext>
            </a:extLst>
          </p:cNvPr>
          <p:cNvSpPr txBox="1"/>
          <p:nvPr/>
        </p:nvSpPr>
        <p:spPr>
          <a:xfrm rot="5400000">
            <a:off x="10445867" y="3665623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08" name="矩形: 圆角 507">
            <a:extLst>
              <a:ext uri="{FF2B5EF4-FFF2-40B4-BE49-F238E27FC236}">
                <a16:creationId xmlns:a16="http://schemas.microsoft.com/office/drawing/2014/main" id="{3C77695A-5629-94B6-F65C-7A2A07742701}"/>
              </a:ext>
            </a:extLst>
          </p:cNvPr>
          <p:cNvSpPr/>
          <p:nvPr/>
        </p:nvSpPr>
        <p:spPr>
          <a:xfrm>
            <a:off x="11554212" y="2672105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9" name="矩形: 圆角 508">
            <a:extLst>
              <a:ext uri="{FF2B5EF4-FFF2-40B4-BE49-F238E27FC236}">
                <a16:creationId xmlns:a16="http://schemas.microsoft.com/office/drawing/2014/main" id="{B7ECC4B7-D4B8-184A-228B-3EBA06AB6A07}"/>
              </a:ext>
            </a:extLst>
          </p:cNvPr>
          <p:cNvSpPr/>
          <p:nvPr/>
        </p:nvSpPr>
        <p:spPr>
          <a:xfrm>
            <a:off x="11554212" y="406884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0" name="矩形: 圆角 509">
            <a:extLst>
              <a:ext uri="{FF2B5EF4-FFF2-40B4-BE49-F238E27FC236}">
                <a16:creationId xmlns:a16="http://schemas.microsoft.com/office/drawing/2014/main" id="{C5C57D45-DAD8-6DC4-63C3-E943FE8C7947}"/>
              </a:ext>
            </a:extLst>
          </p:cNvPr>
          <p:cNvSpPr/>
          <p:nvPr/>
        </p:nvSpPr>
        <p:spPr>
          <a:xfrm>
            <a:off x="11554212" y="336511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1" name="文本框 510">
            <a:extLst>
              <a:ext uri="{FF2B5EF4-FFF2-40B4-BE49-F238E27FC236}">
                <a16:creationId xmlns:a16="http://schemas.microsoft.com/office/drawing/2014/main" id="{E8B46201-85C4-5E69-C6C3-1375C03208A1}"/>
              </a:ext>
            </a:extLst>
          </p:cNvPr>
          <p:cNvSpPr txBox="1"/>
          <p:nvPr/>
        </p:nvSpPr>
        <p:spPr>
          <a:xfrm>
            <a:off x="10978601" y="4268823"/>
            <a:ext cx="6876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AD-LT</a:t>
            </a:r>
          </a:p>
        </p:txBody>
      </p:sp>
      <p:cxnSp>
        <p:nvCxnSpPr>
          <p:cNvPr id="512" name="直接箭头连接符 511">
            <a:extLst>
              <a:ext uri="{FF2B5EF4-FFF2-40B4-BE49-F238E27FC236}">
                <a16:creationId xmlns:a16="http://schemas.microsoft.com/office/drawing/2014/main" id="{79361D2B-0C68-F967-B9A4-8E54A5B5D731}"/>
              </a:ext>
            </a:extLst>
          </p:cNvPr>
          <p:cNvCxnSpPr>
            <a:cxnSpLocks/>
            <a:stCxn id="478" idx="7"/>
            <a:endCxn id="504" idx="4"/>
          </p:cNvCxnSpPr>
          <p:nvPr/>
        </p:nvCxnSpPr>
        <p:spPr>
          <a:xfrm>
            <a:off x="9871675" y="3285668"/>
            <a:ext cx="452444" cy="284806"/>
          </a:xfrm>
          <a:prstGeom prst="straightConnector1">
            <a:avLst/>
          </a:prstGeom>
          <a:ln w="12700" cmpd="sng">
            <a:solidFill>
              <a:schemeClr val="accent4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直接箭头连接符 512">
            <a:extLst>
              <a:ext uri="{FF2B5EF4-FFF2-40B4-BE49-F238E27FC236}">
                <a16:creationId xmlns:a16="http://schemas.microsoft.com/office/drawing/2014/main" id="{CD5EB1B6-552A-DF7C-873F-8FC3324B6D8F}"/>
              </a:ext>
            </a:extLst>
          </p:cNvPr>
          <p:cNvCxnSpPr>
            <a:cxnSpLocks/>
            <a:stCxn id="480" idx="0"/>
            <a:endCxn id="505" idx="3"/>
          </p:cNvCxnSpPr>
          <p:nvPr/>
        </p:nvCxnSpPr>
        <p:spPr>
          <a:xfrm flipV="1">
            <a:off x="9901437" y="3673304"/>
            <a:ext cx="788959" cy="278584"/>
          </a:xfrm>
          <a:prstGeom prst="straightConnector1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文本框 513">
            <a:extLst>
              <a:ext uri="{FF2B5EF4-FFF2-40B4-BE49-F238E27FC236}">
                <a16:creationId xmlns:a16="http://schemas.microsoft.com/office/drawing/2014/main" id="{6D6C8F9D-E54D-8BD0-8A0A-91DAC5BFDD4E}"/>
              </a:ext>
            </a:extLst>
          </p:cNvPr>
          <p:cNvSpPr txBox="1"/>
          <p:nvPr/>
        </p:nvSpPr>
        <p:spPr>
          <a:xfrm rot="5400000">
            <a:off x="11431509" y="2957809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15" name="文本框 514">
            <a:extLst>
              <a:ext uri="{FF2B5EF4-FFF2-40B4-BE49-F238E27FC236}">
                <a16:creationId xmlns:a16="http://schemas.microsoft.com/office/drawing/2014/main" id="{A8D15E12-ED4B-FC0B-F8AA-FF94C973AA57}"/>
              </a:ext>
            </a:extLst>
          </p:cNvPr>
          <p:cNvSpPr txBox="1"/>
          <p:nvPr/>
        </p:nvSpPr>
        <p:spPr>
          <a:xfrm rot="5400000">
            <a:off x="11417803" y="3649335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16" name="箭头: 右 515">
            <a:extLst>
              <a:ext uri="{FF2B5EF4-FFF2-40B4-BE49-F238E27FC236}">
                <a16:creationId xmlns:a16="http://schemas.microsoft.com/office/drawing/2014/main" id="{27E6D284-23A6-BD7F-E69D-31B8C463830B}"/>
              </a:ext>
            </a:extLst>
          </p:cNvPr>
          <p:cNvSpPr/>
          <p:nvPr/>
        </p:nvSpPr>
        <p:spPr>
          <a:xfrm rot="10800000">
            <a:off x="11088650" y="2702372"/>
            <a:ext cx="413534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7" name="箭头: 右 516">
            <a:extLst>
              <a:ext uri="{FF2B5EF4-FFF2-40B4-BE49-F238E27FC236}">
                <a16:creationId xmlns:a16="http://schemas.microsoft.com/office/drawing/2014/main" id="{C25A46BB-749D-4759-82C7-7C182BB50582}"/>
              </a:ext>
            </a:extLst>
          </p:cNvPr>
          <p:cNvSpPr/>
          <p:nvPr/>
        </p:nvSpPr>
        <p:spPr>
          <a:xfrm rot="10800000">
            <a:off x="8859694" y="1779061"/>
            <a:ext cx="368352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8" name="矩形: 圆角 517">
            <a:extLst>
              <a:ext uri="{FF2B5EF4-FFF2-40B4-BE49-F238E27FC236}">
                <a16:creationId xmlns:a16="http://schemas.microsoft.com/office/drawing/2014/main" id="{DF1B9C3F-94D8-401E-CE1A-05FD53F39E69}"/>
              </a:ext>
            </a:extLst>
          </p:cNvPr>
          <p:cNvSpPr/>
          <p:nvPr/>
        </p:nvSpPr>
        <p:spPr>
          <a:xfrm>
            <a:off x="10118206" y="1264560"/>
            <a:ext cx="606897" cy="2921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9" name="椭圆 518">
            <a:extLst>
              <a:ext uri="{FF2B5EF4-FFF2-40B4-BE49-F238E27FC236}">
                <a16:creationId xmlns:a16="http://schemas.microsoft.com/office/drawing/2014/main" id="{E5BF7547-DB77-786B-BB4F-BCEA980E8858}"/>
              </a:ext>
            </a:extLst>
          </p:cNvPr>
          <p:cNvSpPr/>
          <p:nvPr/>
        </p:nvSpPr>
        <p:spPr>
          <a:xfrm rot="5400000">
            <a:off x="10174705" y="1308212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矩形 519">
            <a:extLst>
              <a:ext uri="{FF2B5EF4-FFF2-40B4-BE49-F238E27FC236}">
                <a16:creationId xmlns:a16="http://schemas.microsoft.com/office/drawing/2014/main" id="{189F8AEE-015D-C928-A616-3CF14A2B5C65}"/>
              </a:ext>
            </a:extLst>
          </p:cNvPr>
          <p:cNvSpPr/>
          <p:nvPr/>
        </p:nvSpPr>
        <p:spPr>
          <a:xfrm rot="5400000">
            <a:off x="10439370" y="1309430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1" name="矩形: 圆角 520">
            <a:extLst>
              <a:ext uri="{FF2B5EF4-FFF2-40B4-BE49-F238E27FC236}">
                <a16:creationId xmlns:a16="http://schemas.microsoft.com/office/drawing/2014/main" id="{FB1B36FE-24BC-4C83-50D2-7A9AC60892DC}"/>
              </a:ext>
            </a:extLst>
          </p:cNvPr>
          <p:cNvSpPr/>
          <p:nvPr/>
        </p:nvSpPr>
        <p:spPr>
          <a:xfrm>
            <a:off x="10115715" y="2085456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" name="椭圆 521">
            <a:extLst>
              <a:ext uri="{FF2B5EF4-FFF2-40B4-BE49-F238E27FC236}">
                <a16:creationId xmlns:a16="http://schemas.microsoft.com/office/drawing/2014/main" id="{6D2C8741-DA0B-0FE7-CE3D-0A5C10509DED}"/>
              </a:ext>
            </a:extLst>
          </p:cNvPr>
          <p:cNvSpPr/>
          <p:nvPr/>
        </p:nvSpPr>
        <p:spPr>
          <a:xfrm rot="5400000">
            <a:off x="10172214" y="2129108"/>
            <a:ext cx="203225" cy="203225"/>
          </a:xfrm>
          <a:prstGeom prst="ellipse">
            <a:avLst/>
          </a:prstGeom>
          <a:solidFill>
            <a:srgbClr val="DEEBF7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3" name="矩形 522">
            <a:extLst>
              <a:ext uri="{FF2B5EF4-FFF2-40B4-BE49-F238E27FC236}">
                <a16:creationId xmlns:a16="http://schemas.microsoft.com/office/drawing/2014/main" id="{C0050474-5FFE-4640-4E90-9997043B1192}"/>
              </a:ext>
            </a:extLst>
          </p:cNvPr>
          <p:cNvSpPr/>
          <p:nvPr/>
        </p:nvSpPr>
        <p:spPr>
          <a:xfrm rot="5400000">
            <a:off x="10436879" y="2130326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4" name="文本框 523">
            <a:extLst>
              <a:ext uri="{FF2B5EF4-FFF2-40B4-BE49-F238E27FC236}">
                <a16:creationId xmlns:a16="http://schemas.microsoft.com/office/drawing/2014/main" id="{1ED52E6C-1C35-994A-C183-FF93377770FB}"/>
              </a:ext>
            </a:extLst>
          </p:cNvPr>
          <p:cNvSpPr txBox="1"/>
          <p:nvPr/>
        </p:nvSpPr>
        <p:spPr>
          <a:xfrm rot="5400000">
            <a:off x="10244665" y="1701357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cxnSp>
        <p:nvCxnSpPr>
          <p:cNvPr id="525" name="连接符: 肘形 524">
            <a:extLst>
              <a:ext uri="{FF2B5EF4-FFF2-40B4-BE49-F238E27FC236}">
                <a16:creationId xmlns:a16="http://schemas.microsoft.com/office/drawing/2014/main" id="{FED41F13-8BE5-936C-65B1-F7C98E6FDC0E}"/>
              </a:ext>
            </a:extLst>
          </p:cNvPr>
          <p:cNvCxnSpPr>
            <a:cxnSpLocks/>
            <a:stCxn id="336" idx="0"/>
            <a:endCxn id="518" idx="1"/>
          </p:cNvCxnSpPr>
          <p:nvPr/>
        </p:nvCxnSpPr>
        <p:spPr>
          <a:xfrm flipV="1">
            <a:off x="9528454" y="1410658"/>
            <a:ext cx="589752" cy="423905"/>
          </a:xfrm>
          <a:prstGeom prst="bentConnector3">
            <a:avLst>
              <a:gd name="adj1" fmla="val 3952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6" name="文本框 525">
            <a:extLst>
              <a:ext uri="{FF2B5EF4-FFF2-40B4-BE49-F238E27FC236}">
                <a16:creationId xmlns:a16="http://schemas.microsoft.com/office/drawing/2014/main" id="{62F3152F-381A-3E75-598D-F18C27100FC7}"/>
              </a:ext>
            </a:extLst>
          </p:cNvPr>
          <p:cNvSpPr txBox="1"/>
          <p:nvPr/>
        </p:nvSpPr>
        <p:spPr>
          <a:xfrm>
            <a:off x="10061666" y="1505647"/>
            <a:ext cx="743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7" name="连接符: 肘形 526">
            <a:extLst>
              <a:ext uri="{FF2B5EF4-FFF2-40B4-BE49-F238E27FC236}">
                <a16:creationId xmlns:a16="http://schemas.microsoft.com/office/drawing/2014/main" id="{B9752624-66C3-2652-007D-401BD265F581}"/>
              </a:ext>
            </a:extLst>
          </p:cNvPr>
          <p:cNvCxnSpPr>
            <a:cxnSpLocks/>
            <a:stCxn id="336" idx="0"/>
            <a:endCxn id="521" idx="1"/>
          </p:cNvCxnSpPr>
          <p:nvPr/>
        </p:nvCxnSpPr>
        <p:spPr>
          <a:xfrm>
            <a:off x="9528454" y="1834563"/>
            <a:ext cx="587261" cy="396991"/>
          </a:xfrm>
          <a:prstGeom prst="bentConnector3">
            <a:avLst>
              <a:gd name="adj1" fmla="val 3962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连接符: 肘形 527">
            <a:extLst>
              <a:ext uri="{FF2B5EF4-FFF2-40B4-BE49-F238E27FC236}">
                <a16:creationId xmlns:a16="http://schemas.microsoft.com/office/drawing/2014/main" id="{39562771-9C83-256B-C422-EC06EC98CADE}"/>
              </a:ext>
            </a:extLst>
          </p:cNvPr>
          <p:cNvCxnSpPr>
            <a:cxnSpLocks/>
            <a:stCxn id="336" idx="0"/>
            <a:endCxn id="332" idx="1"/>
          </p:cNvCxnSpPr>
          <p:nvPr/>
        </p:nvCxnSpPr>
        <p:spPr>
          <a:xfrm flipV="1">
            <a:off x="9528454" y="1028704"/>
            <a:ext cx="505759" cy="805859"/>
          </a:xfrm>
          <a:prstGeom prst="bentConnector3">
            <a:avLst>
              <a:gd name="adj1" fmla="val 211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连接符: 肘形 528">
            <a:extLst>
              <a:ext uri="{FF2B5EF4-FFF2-40B4-BE49-F238E27FC236}">
                <a16:creationId xmlns:a16="http://schemas.microsoft.com/office/drawing/2014/main" id="{EBDEECB7-C8AD-DB5E-3523-786353AEDA03}"/>
              </a:ext>
            </a:extLst>
          </p:cNvPr>
          <p:cNvCxnSpPr>
            <a:cxnSpLocks/>
            <a:stCxn id="518" idx="3"/>
            <a:endCxn id="333" idx="3"/>
          </p:cNvCxnSpPr>
          <p:nvPr/>
        </p:nvCxnSpPr>
        <p:spPr>
          <a:xfrm>
            <a:off x="10725103" y="1410658"/>
            <a:ext cx="352698" cy="42277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连接符: 肘形 529">
            <a:extLst>
              <a:ext uri="{FF2B5EF4-FFF2-40B4-BE49-F238E27FC236}">
                <a16:creationId xmlns:a16="http://schemas.microsoft.com/office/drawing/2014/main" id="{AE493A3D-010A-DC9F-1349-690BE09264F4}"/>
              </a:ext>
            </a:extLst>
          </p:cNvPr>
          <p:cNvCxnSpPr>
            <a:cxnSpLocks/>
            <a:stCxn id="521" idx="3"/>
            <a:endCxn id="333" idx="3"/>
          </p:cNvCxnSpPr>
          <p:nvPr/>
        </p:nvCxnSpPr>
        <p:spPr>
          <a:xfrm flipV="1">
            <a:off x="10722612" y="1833436"/>
            <a:ext cx="355189" cy="39811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连接符: 肘形 530">
            <a:extLst>
              <a:ext uri="{FF2B5EF4-FFF2-40B4-BE49-F238E27FC236}">
                <a16:creationId xmlns:a16="http://schemas.microsoft.com/office/drawing/2014/main" id="{662F1B43-0A88-F71B-138E-5B0708C2A7A4}"/>
              </a:ext>
            </a:extLst>
          </p:cNvPr>
          <p:cNvCxnSpPr>
            <a:cxnSpLocks/>
            <a:stCxn id="332" idx="3"/>
            <a:endCxn id="333" idx="1"/>
          </p:cNvCxnSpPr>
          <p:nvPr/>
        </p:nvCxnSpPr>
        <p:spPr>
          <a:xfrm>
            <a:off x="10770245" y="1028704"/>
            <a:ext cx="394329" cy="718242"/>
          </a:xfrm>
          <a:prstGeom prst="bentConnector3">
            <a:avLst>
              <a:gd name="adj1" fmla="val 9938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文本框 531">
            <a:extLst>
              <a:ext uri="{FF2B5EF4-FFF2-40B4-BE49-F238E27FC236}">
                <a16:creationId xmlns:a16="http://schemas.microsoft.com/office/drawing/2014/main" id="{99ECAF04-E85E-8811-E584-569436A0518E}"/>
              </a:ext>
            </a:extLst>
          </p:cNvPr>
          <p:cNvSpPr txBox="1"/>
          <p:nvPr/>
        </p:nvSpPr>
        <p:spPr>
          <a:xfrm>
            <a:off x="10989341" y="3572009"/>
            <a:ext cx="6876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NT-ST</a:t>
            </a:r>
          </a:p>
        </p:txBody>
      </p:sp>
      <p:sp>
        <p:nvSpPr>
          <p:cNvPr id="533" name="文本框 532">
            <a:extLst>
              <a:ext uri="{FF2B5EF4-FFF2-40B4-BE49-F238E27FC236}">
                <a16:creationId xmlns:a16="http://schemas.microsoft.com/office/drawing/2014/main" id="{3B3DF5D3-EF95-0901-B714-9B34C9CCED7B}"/>
              </a:ext>
            </a:extLst>
          </p:cNvPr>
          <p:cNvSpPr txBox="1"/>
          <p:nvPr/>
        </p:nvSpPr>
        <p:spPr>
          <a:xfrm>
            <a:off x="10989341" y="2875892"/>
            <a:ext cx="6876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DT-ST</a:t>
            </a:r>
          </a:p>
        </p:txBody>
      </p:sp>
      <p:sp>
        <p:nvSpPr>
          <p:cNvPr id="534" name="箭头: 右 533">
            <a:extLst>
              <a:ext uri="{FF2B5EF4-FFF2-40B4-BE49-F238E27FC236}">
                <a16:creationId xmlns:a16="http://schemas.microsoft.com/office/drawing/2014/main" id="{B6EDD9C9-C85F-B1E4-C76D-86637C6AF294}"/>
              </a:ext>
            </a:extLst>
          </p:cNvPr>
          <p:cNvSpPr/>
          <p:nvPr/>
        </p:nvSpPr>
        <p:spPr>
          <a:xfrm rot="10800000">
            <a:off x="11085320" y="3380795"/>
            <a:ext cx="413534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箭头: 右 534">
            <a:extLst>
              <a:ext uri="{FF2B5EF4-FFF2-40B4-BE49-F238E27FC236}">
                <a16:creationId xmlns:a16="http://schemas.microsoft.com/office/drawing/2014/main" id="{07245D19-187D-3EA4-0199-50ED1D592E10}"/>
              </a:ext>
            </a:extLst>
          </p:cNvPr>
          <p:cNvSpPr/>
          <p:nvPr/>
        </p:nvSpPr>
        <p:spPr>
          <a:xfrm rot="10800000">
            <a:off x="11080180" y="4083374"/>
            <a:ext cx="413534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6" name="矩形 535">
            <a:extLst>
              <a:ext uri="{FF2B5EF4-FFF2-40B4-BE49-F238E27FC236}">
                <a16:creationId xmlns:a16="http://schemas.microsoft.com/office/drawing/2014/main" id="{4B89FAE0-905F-19A2-EB49-0AA751BDD15D}"/>
              </a:ext>
            </a:extLst>
          </p:cNvPr>
          <p:cNvSpPr/>
          <p:nvPr/>
        </p:nvSpPr>
        <p:spPr>
          <a:xfrm>
            <a:off x="26881" y="568961"/>
            <a:ext cx="6814997" cy="4783105"/>
          </a:xfrm>
          <a:prstGeom prst="rect">
            <a:avLst/>
          </a:prstGeom>
          <a:solidFill>
            <a:schemeClr val="tx1">
              <a:lumMod val="85000"/>
              <a:lumOff val="1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FCE3A0-1579-BB00-AAE8-0DBE90916E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993" y="932258"/>
            <a:ext cx="3458622" cy="776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33F863-E56D-75AA-652E-C912FF7410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758" y="1829581"/>
            <a:ext cx="3067860" cy="61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2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96978-1EEB-A12F-C53C-BFDA72A54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0DD09F2-5FA2-0A86-F148-7C973DB52315}"/>
              </a:ext>
            </a:extLst>
          </p:cNvPr>
          <p:cNvSpPr/>
          <p:nvPr/>
        </p:nvSpPr>
        <p:spPr>
          <a:xfrm>
            <a:off x="0" y="0"/>
            <a:ext cx="12192000" cy="568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Multi-Task Method:  Uni-AT</a:t>
            </a:r>
            <a:endParaRPr lang="zh-CN" altLang="en-US" sz="2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E706BF-505F-3F26-1BCA-1663860BA980}"/>
              </a:ext>
            </a:extLst>
          </p:cNvPr>
          <p:cNvSpPr/>
          <p:nvPr/>
        </p:nvSpPr>
        <p:spPr>
          <a:xfrm>
            <a:off x="0" y="6289040"/>
            <a:ext cx="12192000" cy="568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Towards Anytime Retrieval: A Benchmark for Anytime Person Re-Identification                                                      ID: 2068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206D20-2CBC-55BC-655B-775103A947B1}"/>
              </a:ext>
            </a:extLst>
          </p:cNvPr>
          <p:cNvSpPr txBox="1"/>
          <p:nvPr/>
        </p:nvSpPr>
        <p:spPr>
          <a:xfrm>
            <a:off x="0" y="5352066"/>
            <a:ext cx="12192000" cy="707886"/>
          </a:xfrm>
          <a:prstGeom prst="rect">
            <a:avLst/>
          </a:prstGeom>
          <a:solidFill>
            <a:srgbClr val="DEEB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Hierarchical Dynamic Weighting method to balance the training for different scenarios with a loss weighting scheme, which considers multiple relevant tasks when computing weights. </a:t>
            </a:r>
          </a:p>
        </p:txBody>
      </p:sp>
      <p:cxnSp>
        <p:nvCxnSpPr>
          <p:cNvPr id="312" name="直接连接符 311">
            <a:extLst>
              <a:ext uri="{FF2B5EF4-FFF2-40B4-BE49-F238E27FC236}">
                <a16:creationId xmlns:a16="http://schemas.microsoft.com/office/drawing/2014/main" id="{5FD6DF10-E70C-57E4-D91F-263F4E292630}"/>
              </a:ext>
            </a:extLst>
          </p:cNvPr>
          <p:cNvCxnSpPr>
            <a:cxnSpLocks/>
          </p:cNvCxnSpPr>
          <p:nvPr/>
        </p:nvCxnSpPr>
        <p:spPr>
          <a:xfrm>
            <a:off x="6841878" y="710052"/>
            <a:ext cx="0" cy="4374942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矩形: 圆角 312">
            <a:extLst>
              <a:ext uri="{FF2B5EF4-FFF2-40B4-BE49-F238E27FC236}">
                <a16:creationId xmlns:a16="http://schemas.microsoft.com/office/drawing/2014/main" id="{7D3A44CA-3578-2260-58E6-9D64B40D4424}"/>
              </a:ext>
            </a:extLst>
          </p:cNvPr>
          <p:cNvSpPr/>
          <p:nvPr/>
        </p:nvSpPr>
        <p:spPr>
          <a:xfrm>
            <a:off x="6073658" y="3109181"/>
            <a:ext cx="153627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" name="直接箭头连接符 313">
            <a:extLst>
              <a:ext uri="{FF2B5EF4-FFF2-40B4-BE49-F238E27FC236}">
                <a16:creationId xmlns:a16="http://schemas.microsoft.com/office/drawing/2014/main" id="{1426A6DC-5914-A7A3-27D7-80CCAE55A5B2}"/>
              </a:ext>
            </a:extLst>
          </p:cNvPr>
          <p:cNvCxnSpPr>
            <a:cxnSpLocks/>
          </p:cNvCxnSpPr>
          <p:nvPr/>
        </p:nvCxnSpPr>
        <p:spPr>
          <a:xfrm flipH="1" flipV="1">
            <a:off x="2942649" y="1660645"/>
            <a:ext cx="250" cy="891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139053E6-024A-1128-4229-42DB4DD12E00}"/>
              </a:ext>
            </a:extLst>
          </p:cNvPr>
          <p:cNvCxnSpPr>
            <a:cxnSpLocks/>
          </p:cNvCxnSpPr>
          <p:nvPr/>
        </p:nvCxnSpPr>
        <p:spPr>
          <a:xfrm flipH="1" flipV="1">
            <a:off x="3324450" y="1660645"/>
            <a:ext cx="250" cy="891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BF7CB23B-4F6D-D3F0-5DD6-43C19AAA9109}"/>
              </a:ext>
            </a:extLst>
          </p:cNvPr>
          <p:cNvCxnSpPr>
            <a:cxnSpLocks/>
          </p:cNvCxnSpPr>
          <p:nvPr/>
        </p:nvCxnSpPr>
        <p:spPr>
          <a:xfrm flipH="1" flipV="1">
            <a:off x="4088052" y="1660645"/>
            <a:ext cx="250" cy="891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" name="图片 316">
            <a:extLst>
              <a:ext uri="{FF2B5EF4-FFF2-40B4-BE49-F238E27FC236}">
                <a16:creationId xmlns:a16="http://schemas.microsoft.com/office/drawing/2014/main" id="{3ACAD8C5-A37C-4FC5-F6E2-4BCFAFA3B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88" y="4086503"/>
            <a:ext cx="352425" cy="352425"/>
          </a:xfrm>
          <a:prstGeom prst="rect">
            <a:avLst/>
          </a:prstGeom>
        </p:spPr>
      </p:pic>
      <p:pic>
        <p:nvPicPr>
          <p:cNvPr id="318" name="图片 317">
            <a:extLst>
              <a:ext uri="{FF2B5EF4-FFF2-40B4-BE49-F238E27FC236}">
                <a16:creationId xmlns:a16="http://schemas.microsoft.com/office/drawing/2014/main" id="{4BCD5D27-E0C9-E52C-8376-C1C4CBDBE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37" y="4086503"/>
            <a:ext cx="352425" cy="352425"/>
          </a:xfrm>
          <a:prstGeom prst="rect">
            <a:avLst/>
          </a:prstGeom>
        </p:spPr>
      </p:pic>
      <p:sp>
        <p:nvSpPr>
          <p:cNvPr id="319" name="矩形: 圆角 318">
            <a:extLst>
              <a:ext uri="{FF2B5EF4-FFF2-40B4-BE49-F238E27FC236}">
                <a16:creationId xmlns:a16="http://schemas.microsoft.com/office/drawing/2014/main" id="{166F9447-7ACD-1144-347F-298BA63079FD}"/>
              </a:ext>
            </a:extLst>
          </p:cNvPr>
          <p:cNvSpPr/>
          <p:nvPr/>
        </p:nvSpPr>
        <p:spPr>
          <a:xfrm>
            <a:off x="4488671" y="3517595"/>
            <a:ext cx="2102788" cy="280497"/>
          </a:xfrm>
          <a:prstGeom prst="roundRect">
            <a:avLst/>
          </a:prstGeom>
          <a:solidFill>
            <a:srgbClr val="EDEDED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Projection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接箭头连接符 319">
            <a:extLst>
              <a:ext uri="{FF2B5EF4-FFF2-40B4-BE49-F238E27FC236}">
                <a16:creationId xmlns:a16="http://schemas.microsoft.com/office/drawing/2014/main" id="{5ACEB9AA-3239-924F-1F32-D42DDFB3EFA5}"/>
              </a:ext>
            </a:extLst>
          </p:cNvPr>
          <p:cNvCxnSpPr>
            <a:cxnSpLocks/>
          </p:cNvCxnSpPr>
          <p:nvPr/>
        </p:nvCxnSpPr>
        <p:spPr>
          <a:xfrm>
            <a:off x="4350254" y="4243358"/>
            <a:ext cx="2442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箭头连接符 320">
            <a:extLst>
              <a:ext uri="{FF2B5EF4-FFF2-40B4-BE49-F238E27FC236}">
                <a16:creationId xmlns:a16="http://schemas.microsoft.com/office/drawing/2014/main" id="{4B1827BA-27B2-26A4-E234-56005AFDF33C}"/>
              </a:ext>
            </a:extLst>
          </p:cNvPr>
          <p:cNvCxnSpPr>
            <a:cxnSpLocks/>
            <a:stCxn id="318" idx="0"/>
          </p:cNvCxnSpPr>
          <p:nvPr/>
        </p:nvCxnSpPr>
        <p:spPr>
          <a:xfrm flipH="1" flipV="1">
            <a:off x="6306746" y="3801187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箭头连接符 321">
            <a:extLst>
              <a:ext uri="{FF2B5EF4-FFF2-40B4-BE49-F238E27FC236}">
                <a16:creationId xmlns:a16="http://schemas.microsoft.com/office/drawing/2014/main" id="{E8A29587-1B01-EC9C-03E6-E73B4BE37E36}"/>
              </a:ext>
            </a:extLst>
          </p:cNvPr>
          <p:cNvCxnSpPr>
            <a:cxnSpLocks/>
          </p:cNvCxnSpPr>
          <p:nvPr/>
        </p:nvCxnSpPr>
        <p:spPr>
          <a:xfrm flipV="1">
            <a:off x="4802695" y="3380087"/>
            <a:ext cx="0" cy="1390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直接箭头连接符 322">
            <a:extLst>
              <a:ext uri="{FF2B5EF4-FFF2-40B4-BE49-F238E27FC236}">
                <a16:creationId xmlns:a16="http://schemas.microsoft.com/office/drawing/2014/main" id="{4A7FDA4A-7C8E-E454-FB6F-285DBE70D81C}"/>
              </a:ext>
            </a:extLst>
          </p:cNvPr>
          <p:cNvCxnSpPr>
            <a:cxnSpLocks/>
          </p:cNvCxnSpPr>
          <p:nvPr/>
        </p:nvCxnSpPr>
        <p:spPr>
          <a:xfrm flipV="1">
            <a:off x="6301365" y="3371687"/>
            <a:ext cx="0" cy="139043"/>
          </a:xfrm>
          <a:prstGeom prst="straightConnector1">
            <a:avLst/>
          </a:prstGeom>
          <a:ln w="19050">
            <a:solidFill>
              <a:srgbClr val="0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文本框 323">
            <a:extLst>
              <a:ext uri="{FF2B5EF4-FFF2-40B4-BE49-F238E27FC236}">
                <a16:creationId xmlns:a16="http://schemas.microsoft.com/office/drawing/2014/main" id="{1CD5420C-8137-96BD-EDA7-572015B44EF4}"/>
              </a:ext>
            </a:extLst>
          </p:cNvPr>
          <p:cNvSpPr txBox="1"/>
          <p:nvPr/>
        </p:nvSpPr>
        <p:spPr>
          <a:xfrm>
            <a:off x="5980162" y="3098375"/>
            <a:ext cx="349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5" name="矩形: 圆角 324">
            <a:extLst>
              <a:ext uri="{FF2B5EF4-FFF2-40B4-BE49-F238E27FC236}">
                <a16:creationId xmlns:a16="http://schemas.microsoft.com/office/drawing/2014/main" id="{75EA71E7-46B6-B5A5-3BC5-F5CF327685B8}"/>
              </a:ext>
            </a:extLst>
          </p:cNvPr>
          <p:cNvSpPr/>
          <p:nvPr/>
        </p:nvSpPr>
        <p:spPr>
          <a:xfrm>
            <a:off x="2678812" y="2554589"/>
            <a:ext cx="3954760" cy="342300"/>
          </a:xfrm>
          <a:prstGeom prst="roundRect">
            <a:avLst>
              <a:gd name="adj" fmla="val 24850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Transformer    Layer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矩形: 圆角 325">
            <a:extLst>
              <a:ext uri="{FF2B5EF4-FFF2-40B4-BE49-F238E27FC236}">
                <a16:creationId xmlns:a16="http://schemas.microsoft.com/office/drawing/2014/main" id="{3F19383C-4D67-527E-609F-68529A50F2AD}"/>
              </a:ext>
            </a:extLst>
          </p:cNvPr>
          <p:cNvSpPr/>
          <p:nvPr/>
        </p:nvSpPr>
        <p:spPr>
          <a:xfrm>
            <a:off x="2678811" y="1877426"/>
            <a:ext cx="3955011" cy="342300"/>
          </a:xfrm>
          <a:prstGeom prst="roundRect">
            <a:avLst>
              <a:gd name="adj" fmla="val 24850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Transformer    Layer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7" name="直接箭头连接符 326">
            <a:extLst>
              <a:ext uri="{FF2B5EF4-FFF2-40B4-BE49-F238E27FC236}">
                <a16:creationId xmlns:a16="http://schemas.microsoft.com/office/drawing/2014/main" id="{B056EE5D-073D-B1DF-A96D-5545BA5277BD}"/>
              </a:ext>
            </a:extLst>
          </p:cNvPr>
          <p:cNvCxnSpPr>
            <a:cxnSpLocks/>
          </p:cNvCxnSpPr>
          <p:nvPr/>
        </p:nvCxnSpPr>
        <p:spPr>
          <a:xfrm flipV="1">
            <a:off x="6306309" y="2225970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文本框 327">
            <a:extLst>
              <a:ext uri="{FF2B5EF4-FFF2-40B4-BE49-F238E27FC236}">
                <a16:creationId xmlns:a16="http://schemas.microsoft.com/office/drawing/2014/main" id="{F0D7B9C5-7927-A0DE-15A6-B729AB921AA8}"/>
              </a:ext>
            </a:extLst>
          </p:cNvPr>
          <p:cNvSpPr txBox="1"/>
          <p:nvPr/>
        </p:nvSpPr>
        <p:spPr>
          <a:xfrm rot="5400000">
            <a:off x="3465892" y="2200683"/>
            <a:ext cx="458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29" name="矩形: 圆角 328">
            <a:extLst>
              <a:ext uri="{FF2B5EF4-FFF2-40B4-BE49-F238E27FC236}">
                <a16:creationId xmlns:a16="http://schemas.microsoft.com/office/drawing/2014/main" id="{AF215401-6740-81E8-A60E-038C74042282}"/>
              </a:ext>
            </a:extLst>
          </p:cNvPr>
          <p:cNvSpPr/>
          <p:nvPr/>
        </p:nvSpPr>
        <p:spPr>
          <a:xfrm>
            <a:off x="2793704" y="805392"/>
            <a:ext cx="1436240" cy="457449"/>
          </a:xfrm>
          <a:prstGeom prst="roundRect">
            <a:avLst/>
          </a:prstGeom>
          <a:solidFill>
            <a:srgbClr val="F8ECFE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Scenario-Aware Identity Loss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0" name="直接箭头连接符 329">
            <a:extLst>
              <a:ext uri="{FF2B5EF4-FFF2-40B4-BE49-F238E27FC236}">
                <a16:creationId xmlns:a16="http://schemas.microsoft.com/office/drawing/2014/main" id="{8A71F390-270A-45FD-5249-9CF888327B71}"/>
              </a:ext>
            </a:extLst>
          </p:cNvPr>
          <p:cNvCxnSpPr>
            <a:cxnSpLocks/>
          </p:cNvCxnSpPr>
          <p:nvPr/>
        </p:nvCxnSpPr>
        <p:spPr>
          <a:xfrm flipV="1">
            <a:off x="2942648" y="1266387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矩形: 圆角 330">
            <a:extLst>
              <a:ext uri="{FF2B5EF4-FFF2-40B4-BE49-F238E27FC236}">
                <a16:creationId xmlns:a16="http://schemas.microsoft.com/office/drawing/2014/main" id="{70BEE4AE-FD4F-45A5-017C-74BB5E5EED86}"/>
              </a:ext>
            </a:extLst>
          </p:cNvPr>
          <p:cNvSpPr/>
          <p:nvPr/>
        </p:nvSpPr>
        <p:spPr>
          <a:xfrm>
            <a:off x="9188822" y="788696"/>
            <a:ext cx="2652105" cy="1705783"/>
          </a:xfrm>
          <a:prstGeom prst="roundRect">
            <a:avLst>
              <a:gd name="adj" fmla="val 12462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矩形: 圆角 331">
            <a:extLst>
              <a:ext uri="{FF2B5EF4-FFF2-40B4-BE49-F238E27FC236}">
                <a16:creationId xmlns:a16="http://schemas.microsoft.com/office/drawing/2014/main" id="{16BE22B6-1EEC-283E-9A52-AE01D242B06A}"/>
              </a:ext>
            </a:extLst>
          </p:cNvPr>
          <p:cNvSpPr/>
          <p:nvPr/>
        </p:nvSpPr>
        <p:spPr>
          <a:xfrm>
            <a:off x="10034213" y="901826"/>
            <a:ext cx="736032" cy="253755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Gating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3" name="流程图: 汇总连接 332">
            <a:extLst>
              <a:ext uri="{FF2B5EF4-FFF2-40B4-BE49-F238E27FC236}">
                <a16:creationId xmlns:a16="http://schemas.microsoft.com/office/drawing/2014/main" id="{69A03BF8-35FF-52C3-E82A-F5EA3FD2B70C}"/>
              </a:ext>
            </a:extLst>
          </p:cNvPr>
          <p:cNvSpPr/>
          <p:nvPr/>
        </p:nvSpPr>
        <p:spPr>
          <a:xfrm rot="2705619">
            <a:off x="11077802" y="1746947"/>
            <a:ext cx="173261" cy="173261"/>
          </a:xfrm>
          <a:prstGeom prst="flowChartSummingJunction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334" name="直接箭头连接符 333">
            <a:extLst>
              <a:ext uri="{FF2B5EF4-FFF2-40B4-BE49-F238E27FC236}">
                <a16:creationId xmlns:a16="http://schemas.microsoft.com/office/drawing/2014/main" id="{A83DAD84-A978-13C1-7CC5-5398FF42BDB5}"/>
              </a:ext>
            </a:extLst>
          </p:cNvPr>
          <p:cNvCxnSpPr>
            <a:cxnSpLocks/>
            <a:stCxn id="333" idx="7"/>
            <a:endCxn id="339" idx="2"/>
          </p:cNvCxnSpPr>
          <p:nvPr/>
        </p:nvCxnSpPr>
        <p:spPr>
          <a:xfrm>
            <a:off x="11251064" y="1833719"/>
            <a:ext cx="183743" cy="84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文本框 334">
            <a:extLst>
              <a:ext uri="{FF2B5EF4-FFF2-40B4-BE49-F238E27FC236}">
                <a16:creationId xmlns:a16="http://schemas.microsoft.com/office/drawing/2014/main" id="{02E7087D-83FE-EDAF-EBFF-553C773DAA5A}"/>
              </a:ext>
            </a:extLst>
          </p:cNvPr>
          <p:cNvSpPr txBox="1"/>
          <p:nvPr/>
        </p:nvSpPr>
        <p:spPr>
          <a:xfrm rot="16200000">
            <a:off x="9568128" y="1662167"/>
            <a:ext cx="626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6" name="矩形: 圆角 335">
            <a:extLst>
              <a:ext uri="{FF2B5EF4-FFF2-40B4-BE49-F238E27FC236}">
                <a16:creationId xmlns:a16="http://schemas.microsoft.com/office/drawing/2014/main" id="{E5B48FAA-40C3-BF79-9742-9ACA9C4D9A6E}"/>
              </a:ext>
            </a:extLst>
          </p:cNvPr>
          <p:cNvSpPr/>
          <p:nvPr/>
        </p:nvSpPr>
        <p:spPr>
          <a:xfrm rot="5400000">
            <a:off x="9325156" y="1702172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" name="矩形: 圆角 336">
            <a:extLst>
              <a:ext uri="{FF2B5EF4-FFF2-40B4-BE49-F238E27FC236}">
                <a16:creationId xmlns:a16="http://schemas.microsoft.com/office/drawing/2014/main" id="{0ECDF700-A99C-FEBC-09BB-601AAD03A176}"/>
              </a:ext>
            </a:extLst>
          </p:cNvPr>
          <p:cNvSpPr/>
          <p:nvPr/>
        </p:nvSpPr>
        <p:spPr>
          <a:xfrm rot="5400000">
            <a:off x="9323010" y="1974449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8" name="矩形: 圆角 337">
            <a:extLst>
              <a:ext uri="{FF2B5EF4-FFF2-40B4-BE49-F238E27FC236}">
                <a16:creationId xmlns:a16="http://schemas.microsoft.com/office/drawing/2014/main" id="{53AA8C89-A383-96F7-808A-189642970B6F}"/>
              </a:ext>
            </a:extLst>
          </p:cNvPr>
          <p:cNvSpPr/>
          <p:nvPr/>
        </p:nvSpPr>
        <p:spPr>
          <a:xfrm rot="5400000">
            <a:off x="9323483" y="143103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9" name="矩形: 圆角 338">
            <a:extLst>
              <a:ext uri="{FF2B5EF4-FFF2-40B4-BE49-F238E27FC236}">
                <a16:creationId xmlns:a16="http://schemas.microsoft.com/office/drawing/2014/main" id="{65F4AC0F-A229-4022-E140-97AC4B696B30}"/>
              </a:ext>
            </a:extLst>
          </p:cNvPr>
          <p:cNvSpPr/>
          <p:nvPr/>
        </p:nvSpPr>
        <p:spPr>
          <a:xfrm rot="5400000">
            <a:off x="11496289" y="1702172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矩形: 圆角 339">
            <a:extLst>
              <a:ext uri="{FF2B5EF4-FFF2-40B4-BE49-F238E27FC236}">
                <a16:creationId xmlns:a16="http://schemas.microsoft.com/office/drawing/2014/main" id="{8EF7D2F7-0E83-C6BA-0950-70C7E56DBB27}"/>
              </a:ext>
            </a:extLst>
          </p:cNvPr>
          <p:cNvSpPr/>
          <p:nvPr/>
        </p:nvSpPr>
        <p:spPr>
          <a:xfrm rot="5400000">
            <a:off x="11494143" y="1974449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矩形: 圆角 340">
            <a:extLst>
              <a:ext uri="{FF2B5EF4-FFF2-40B4-BE49-F238E27FC236}">
                <a16:creationId xmlns:a16="http://schemas.microsoft.com/office/drawing/2014/main" id="{51CFED0E-C79F-6F19-19B6-6C1E01B361DB}"/>
              </a:ext>
            </a:extLst>
          </p:cNvPr>
          <p:cNvSpPr/>
          <p:nvPr/>
        </p:nvSpPr>
        <p:spPr>
          <a:xfrm rot="5400000">
            <a:off x="11494616" y="143103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矩形: 圆角 341">
            <a:extLst>
              <a:ext uri="{FF2B5EF4-FFF2-40B4-BE49-F238E27FC236}">
                <a16:creationId xmlns:a16="http://schemas.microsoft.com/office/drawing/2014/main" id="{FB1A942A-B61A-3E64-F32E-DA8D86CFFCE8}"/>
              </a:ext>
            </a:extLst>
          </p:cNvPr>
          <p:cNvSpPr/>
          <p:nvPr/>
        </p:nvSpPr>
        <p:spPr>
          <a:xfrm>
            <a:off x="10012489" y="1216544"/>
            <a:ext cx="810966" cy="1218273"/>
          </a:xfrm>
          <a:prstGeom prst="roundRect">
            <a:avLst>
              <a:gd name="adj" fmla="val 10102"/>
            </a:avLst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文本框 342">
            <a:extLst>
              <a:ext uri="{FF2B5EF4-FFF2-40B4-BE49-F238E27FC236}">
                <a16:creationId xmlns:a16="http://schemas.microsoft.com/office/drawing/2014/main" id="{98F8E42A-9406-FD0D-0936-7F4871CCC746}"/>
              </a:ext>
            </a:extLst>
          </p:cNvPr>
          <p:cNvSpPr txBox="1"/>
          <p:nvPr/>
        </p:nvSpPr>
        <p:spPr>
          <a:xfrm>
            <a:off x="10866782" y="747508"/>
            <a:ext cx="944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sum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4" name="直接箭头连接符 343">
            <a:extLst>
              <a:ext uri="{FF2B5EF4-FFF2-40B4-BE49-F238E27FC236}">
                <a16:creationId xmlns:a16="http://schemas.microsoft.com/office/drawing/2014/main" id="{490533DF-4101-B624-964A-9C58A0C5BB2C}"/>
              </a:ext>
            </a:extLst>
          </p:cNvPr>
          <p:cNvCxnSpPr>
            <a:cxnSpLocks/>
          </p:cNvCxnSpPr>
          <p:nvPr/>
        </p:nvCxnSpPr>
        <p:spPr>
          <a:xfrm flipH="1" flipV="1">
            <a:off x="4804009" y="3804629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文本框 344">
            <a:extLst>
              <a:ext uri="{FF2B5EF4-FFF2-40B4-BE49-F238E27FC236}">
                <a16:creationId xmlns:a16="http://schemas.microsoft.com/office/drawing/2014/main" id="{36D5B291-846F-C112-9395-3AEB996472E2}"/>
              </a:ext>
            </a:extLst>
          </p:cNvPr>
          <p:cNvSpPr txBox="1"/>
          <p:nvPr/>
        </p:nvSpPr>
        <p:spPr>
          <a:xfrm>
            <a:off x="5773244" y="4059033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46" name="矩形: 圆角 345">
            <a:extLst>
              <a:ext uri="{FF2B5EF4-FFF2-40B4-BE49-F238E27FC236}">
                <a16:creationId xmlns:a16="http://schemas.microsoft.com/office/drawing/2014/main" id="{C797AA93-27FF-E57D-5C82-DE460F977338}"/>
              </a:ext>
            </a:extLst>
          </p:cNvPr>
          <p:cNvSpPr/>
          <p:nvPr/>
        </p:nvSpPr>
        <p:spPr>
          <a:xfrm>
            <a:off x="2730180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7" name="直接箭头连接符 346">
            <a:extLst>
              <a:ext uri="{FF2B5EF4-FFF2-40B4-BE49-F238E27FC236}">
                <a16:creationId xmlns:a16="http://schemas.microsoft.com/office/drawing/2014/main" id="{6CADE65D-F2E3-62F4-7959-F7658E6FDA8E}"/>
              </a:ext>
            </a:extLst>
          </p:cNvPr>
          <p:cNvCxnSpPr>
            <a:cxnSpLocks/>
          </p:cNvCxnSpPr>
          <p:nvPr/>
        </p:nvCxnSpPr>
        <p:spPr>
          <a:xfrm flipV="1">
            <a:off x="2942899" y="2905458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矩形: 圆角 347">
            <a:extLst>
              <a:ext uri="{FF2B5EF4-FFF2-40B4-BE49-F238E27FC236}">
                <a16:creationId xmlns:a16="http://schemas.microsoft.com/office/drawing/2014/main" id="{86EF35C9-C391-84B0-C5DD-28A7722B0AE3}"/>
              </a:ext>
            </a:extLst>
          </p:cNvPr>
          <p:cNvSpPr/>
          <p:nvPr/>
        </p:nvSpPr>
        <p:spPr>
          <a:xfrm>
            <a:off x="2871996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9" name="矩形: 圆角 348">
            <a:extLst>
              <a:ext uri="{FF2B5EF4-FFF2-40B4-BE49-F238E27FC236}">
                <a16:creationId xmlns:a16="http://schemas.microsoft.com/office/drawing/2014/main" id="{18BCB5FB-6568-3ECD-BB71-26D3A5AB30CD}"/>
              </a:ext>
            </a:extLst>
          </p:cNvPr>
          <p:cNvSpPr/>
          <p:nvPr/>
        </p:nvSpPr>
        <p:spPr>
          <a:xfrm>
            <a:off x="3110517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0" name="直接箭头连接符 349">
            <a:extLst>
              <a:ext uri="{FF2B5EF4-FFF2-40B4-BE49-F238E27FC236}">
                <a16:creationId xmlns:a16="http://schemas.microsoft.com/office/drawing/2014/main" id="{31BB17DE-E3FA-8A73-6D08-E8A4D1303076}"/>
              </a:ext>
            </a:extLst>
          </p:cNvPr>
          <p:cNvCxnSpPr>
            <a:cxnSpLocks/>
          </p:cNvCxnSpPr>
          <p:nvPr/>
        </p:nvCxnSpPr>
        <p:spPr>
          <a:xfrm flipV="1">
            <a:off x="3323236" y="2905458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矩形: 圆角 350">
            <a:extLst>
              <a:ext uri="{FF2B5EF4-FFF2-40B4-BE49-F238E27FC236}">
                <a16:creationId xmlns:a16="http://schemas.microsoft.com/office/drawing/2014/main" id="{6577E861-D2E6-13CA-644F-8DC819498F2E}"/>
              </a:ext>
            </a:extLst>
          </p:cNvPr>
          <p:cNvSpPr/>
          <p:nvPr/>
        </p:nvSpPr>
        <p:spPr>
          <a:xfrm>
            <a:off x="3252333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2" name="矩形: 圆角 351">
            <a:extLst>
              <a:ext uri="{FF2B5EF4-FFF2-40B4-BE49-F238E27FC236}">
                <a16:creationId xmlns:a16="http://schemas.microsoft.com/office/drawing/2014/main" id="{6B073915-1513-46EC-658D-DBB9D294B2B6}"/>
              </a:ext>
            </a:extLst>
          </p:cNvPr>
          <p:cNvSpPr/>
          <p:nvPr/>
        </p:nvSpPr>
        <p:spPr>
          <a:xfrm>
            <a:off x="3876955" y="3112454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3" name="直接箭头连接符 352">
            <a:extLst>
              <a:ext uri="{FF2B5EF4-FFF2-40B4-BE49-F238E27FC236}">
                <a16:creationId xmlns:a16="http://schemas.microsoft.com/office/drawing/2014/main" id="{126D2BF9-E419-8DC4-3C73-7B91E61E21AF}"/>
              </a:ext>
            </a:extLst>
          </p:cNvPr>
          <p:cNvCxnSpPr>
            <a:cxnSpLocks/>
          </p:cNvCxnSpPr>
          <p:nvPr/>
        </p:nvCxnSpPr>
        <p:spPr>
          <a:xfrm flipV="1">
            <a:off x="4089674" y="2905461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矩形: 圆角 353">
            <a:extLst>
              <a:ext uri="{FF2B5EF4-FFF2-40B4-BE49-F238E27FC236}">
                <a16:creationId xmlns:a16="http://schemas.microsoft.com/office/drawing/2014/main" id="{24D100E1-7CB5-2CD2-88C0-5187CC2A8B41}"/>
              </a:ext>
            </a:extLst>
          </p:cNvPr>
          <p:cNvSpPr/>
          <p:nvPr/>
        </p:nvSpPr>
        <p:spPr>
          <a:xfrm>
            <a:off x="4018771" y="3112454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5" name="梯形 354">
            <a:extLst>
              <a:ext uri="{FF2B5EF4-FFF2-40B4-BE49-F238E27FC236}">
                <a16:creationId xmlns:a16="http://schemas.microsoft.com/office/drawing/2014/main" id="{94192B93-0AD2-7406-F9C8-F068769E95EB}"/>
              </a:ext>
            </a:extLst>
          </p:cNvPr>
          <p:cNvSpPr/>
          <p:nvPr/>
        </p:nvSpPr>
        <p:spPr>
          <a:xfrm>
            <a:off x="2793704" y="1471673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梯形 355">
            <a:extLst>
              <a:ext uri="{FF2B5EF4-FFF2-40B4-BE49-F238E27FC236}">
                <a16:creationId xmlns:a16="http://schemas.microsoft.com/office/drawing/2014/main" id="{7A7F3611-294E-B6EE-E5C2-7A309E32FD21}"/>
              </a:ext>
            </a:extLst>
          </p:cNvPr>
          <p:cNvSpPr/>
          <p:nvPr/>
        </p:nvSpPr>
        <p:spPr>
          <a:xfrm>
            <a:off x="3175530" y="1471673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7" name="梯形 356">
            <a:extLst>
              <a:ext uri="{FF2B5EF4-FFF2-40B4-BE49-F238E27FC236}">
                <a16:creationId xmlns:a16="http://schemas.microsoft.com/office/drawing/2014/main" id="{55683B3B-94D0-A0F8-DDE8-A50BDAF2403A}"/>
              </a:ext>
            </a:extLst>
          </p:cNvPr>
          <p:cNvSpPr/>
          <p:nvPr/>
        </p:nvSpPr>
        <p:spPr>
          <a:xfrm>
            <a:off x="3939182" y="1471673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8" name="直接箭头连接符 357">
            <a:extLst>
              <a:ext uri="{FF2B5EF4-FFF2-40B4-BE49-F238E27FC236}">
                <a16:creationId xmlns:a16="http://schemas.microsoft.com/office/drawing/2014/main" id="{EA3407A1-C70C-31EB-9E35-9340D9B6B144}"/>
              </a:ext>
            </a:extLst>
          </p:cNvPr>
          <p:cNvCxnSpPr>
            <a:cxnSpLocks/>
          </p:cNvCxnSpPr>
          <p:nvPr/>
        </p:nvCxnSpPr>
        <p:spPr>
          <a:xfrm flipV="1">
            <a:off x="3324474" y="1266387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接箭头连接符 358">
            <a:extLst>
              <a:ext uri="{FF2B5EF4-FFF2-40B4-BE49-F238E27FC236}">
                <a16:creationId xmlns:a16="http://schemas.microsoft.com/office/drawing/2014/main" id="{AF380172-274C-FEDE-460D-C2F6BE1D33B9}"/>
              </a:ext>
            </a:extLst>
          </p:cNvPr>
          <p:cNvCxnSpPr>
            <a:cxnSpLocks/>
          </p:cNvCxnSpPr>
          <p:nvPr/>
        </p:nvCxnSpPr>
        <p:spPr>
          <a:xfrm flipV="1">
            <a:off x="4088126" y="1266387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组合 359">
            <a:extLst>
              <a:ext uri="{FF2B5EF4-FFF2-40B4-BE49-F238E27FC236}">
                <a16:creationId xmlns:a16="http://schemas.microsoft.com/office/drawing/2014/main" id="{CF715475-AA75-4CEE-4DAD-2626EDE3F712}"/>
              </a:ext>
            </a:extLst>
          </p:cNvPr>
          <p:cNvGrpSpPr>
            <a:grpSpLocks noChangeAspect="1"/>
          </p:cNvGrpSpPr>
          <p:nvPr/>
        </p:nvGrpSpPr>
        <p:grpSpPr>
          <a:xfrm>
            <a:off x="3592787" y="3475345"/>
            <a:ext cx="740487" cy="1539387"/>
            <a:chOff x="2071209" y="6264294"/>
            <a:chExt cx="740412" cy="1539237"/>
          </a:xfrm>
        </p:grpSpPr>
        <p:pic>
          <p:nvPicPr>
            <p:cNvPr id="361" name="图片 360">
              <a:extLst>
                <a:ext uri="{FF2B5EF4-FFF2-40B4-BE49-F238E27FC236}">
                  <a16:creationId xmlns:a16="http://schemas.microsoft.com/office/drawing/2014/main" id="{FBA63176-6B71-D982-95F9-CF487408E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11" y="6264294"/>
              <a:ext cx="352425" cy="352425"/>
            </a:xfrm>
            <a:prstGeom prst="rect">
              <a:avLst/>
            </a:prstGeom>
          </p:spPr>
        </p:pic>
        <p:pic>
          <p:nvPicPr>
            <p:cNvPr id="362" name="图片 361">
              <a:extLst>
                <a:ext uri="{FF2B5EF4-FFF2-40B4-BE49-F238E27FC236}">
                  <a16:creationId xmlns:a16="http://schemas.microsoft.com/office/drawing/2014/main" id="{B8902C20-405E-E7D4-6CCF-D78E86719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6" y="6264294"/>
              <a:ext cx="352425" cy="352425"/>
            </a:xfrm>
            <a:prstGeom prst="rect">
              <a:avLst/>
            </a:prstGeom>
          </p:spPr>
        </p:pic>
        <p:pic>
          <p:nvPicPr>
            <p:cNvPr id="363" name="图片 362">
              <a:extLst>
                <a:ext uri="{FF2B5EF4-FFF2-40B4-BE49-F238E27FC236}">
                  <a16:creationId xmlns:a16="http://schemas.microsoft.com/office/drawing/2014/main" id="{B3B85D03-4A9C-BB6A-EFBD-8F2B95D6F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10" y="6659897"/>
              <a:ext cx="352425" cy="352425"/>
            </a:xfrm>
            <a:prstGeom prst="rect">
              <a:avLst/>
            </a:prstGeom>
          </p:spPr>
        </p:pic>
        <p:pic>
          <p:nvPicPr>
            <p:cNvPr id="364" name="图片 363">
              <a:extLst>
                <a:ext uri="{FF2B5EF4-FFF2-40B4-BE49-F238E27FC236}">
                  <a16:creationId xmlns:a16="http://schemas.microsoft.com/office/drawing/2014/main" id="{8C9440CD-F382-EA12-D5D2-77ECCC877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6" y="6659897"/>
              <a:ext cx="352425" cy="352425"/>
            </a:xfrm>
            <a:prstGeom prst="rect">
              <a:avLst/>
            </a:prstGeom>
          </p:spPr>
        </p:pic>
        <p:pic>
          <p:nvPicPr>
            <p:cNvPr id="365" name="图片 364">
              <a:extLst>
                <a:ext uri="{FF2B5EF4-FFF2-40B4-BE49-F238E27FC236}">
                  <a16:creationId xmlns:a16="http://schemas.microsoft.com/office/drawing/2014/main" id="{AFF9CEF1-1E59-9A2E-5C47-F15B75FDE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10" y="7055501"/>
              <a:ext cx="352425" cy="352425"/>
            </a:xfrm>
            <a:prstGeom prst="rect">
              <a:avLst/>
            </a:prstGeom>
          </p:spPr>
        </p:pic>
        <p:pic>
          <p:nvPicPr>
            <p:cNvPr id="366" name="图片 365">
              <a:extLst>
                <a:ext uri="{FF2B5EF4-FFF2-40B4-BE49-F238E27FC236}">
                  <a16:creationId xmlns:a16="http://schemas.microsoft.com/office/drawing/2014/main" id="{B765F456-6291-B4A9-AA7A-E4BDBB996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5" y="7055500"/>
              <a:ext cx="352425" cy="352425"/>
            </a:xfrm>
            <a:prstGeom prst="rect">
              <a:avLst/>
            </a:prstGeom>
          </p:spPr>
        </p:pic>
        <p:pic>
          <p:nvPicPr>
            <p:cNvPr id="367" name="图片 366">
              <a:extLst>
                <a:ext uri="{FF2B5EF4-FFF2-40B4-BE49-F238E27FC236}">
                  <a16:creationId xmlns:a16="http://schemas.microsoft.com/office/drawing/2014/main" id="{F45E84EC-E402-DFB7-39E0-F6F63457F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09" y="7451106"/>
              <a:ext cx="352425" cy="352425"/>
            </a:xfrm>
            <a:prstGeom prst="rect">
              <a:avLst/>
            </a:prstGeom>
          </p:spPr>
        </p:pic>
        <p:pic>
          <p:nvPicPr>
            <p:cNvPr id="368" name="图片 367">
              <a:extLst>
                <a:ext uri="{FF2B5EF4-FFF2-40B4-BE49-F238E27FC236}">
                  <a16:creationId xmlns:a16="http://schemas.microsoft.com/office/drawing/2014/main" id="{35C2802F-B3AF-F818-E6D0-94975DC53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5" y="7451106"/>
              <a:ext cx="352425" cy="352425"/>
            </a:xfrm>
            <a:prstGeom prst="rect">
              <a:avLst/>
            </a:prstGeom>
          </p:spPr>
        </p:pic>
      </p:grpSp>
      <p:sp>
        <p:nvSpPr>
          <p:cNvPr id="369" name="文本框 368">
            <a:extLst>
              <a:ext uri="{FF2B5EF4-FFF2-40B4-BE49-F238E27FC236}">
                <a16:creationId xmlns:a16="http://schemas.microsoft.com/office/drawing/2014/main" id="{DAC8B321-03B5-F3D2-9F01-FB348E985B10}"/>
              </a:ext>
            </a:extLst>
          </p:cNvPr>
          <p:cNvSpPr txBox="1"/>
          <p:nvPr/>
        </p:nvSpPr>
        <p:spPr>
          <a:xfrm>
            <a:off x="3444695" y="3056168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70" name="文本框 369">
            <a:extLst>
              <a:ext uri="{FF2B5EF4-FFF2-40B4-BE49-F238E27FC236}">
                <a16:creationId xmlns:a16="http://schemas.microsoft.com/office/drawing/2014/main" id="{65FA222D-69C7-6BAE-D255-2BB113338CDC}"/>
              </a:ext>
            </a:extLst>
          </p:cNvPr>
          <p:cNvSpPr txBox="1"/>
          <p:nvPr/>
        </p:nvSpPr>
        <p:spPr>
          <a:xfrm>
            <a:off x="3489273" y="1366983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71" name="矩形: 圆角 370">
            <a:extLst>
              <a:ext uri="{FF2B5EF4-FFF2-40B4-BE49-F238E27FC236}">
                <a16:creationId xmlns:a16="http://schemas.microsoft.com/office/drawing/2014/main" id="{9DA20A42-30E0-36FB-21F5-87690EC3F779}"/>
              </a:ext>
            </a:extLst>
          </p:cNvPr>
          <p:cNvSpPr/>
          <p:nvPr/>
        </p:nvSpPr>
        <p:spPr>
          <a:xfrm>
            <a:off x="4594525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2" name="直接箭头连接符 371">
            <a:extLst>
              <a:ext uri="{FF2B5EF4-FFF2-40B4-BE49-F238E27FC236}">
                <a16:creationId xmlns:a16="http://schemas.microsoft.com/office/drawing/2014/main" id="{6F2D1512-00E7-E284-0FC2-54587F941590}"/>
              </a:ext>
            </a:extLst>
          </p:cNvPr>
          <p:cNvCxnSpPr>
            <a:cxnSpLocks/>
          </p:cNvCxnSpPr>
          <p:nvPr/>
        </p:nvCxnSpPr>
        <p:spPr>
          <a:xfrm flipV="1">
            <a:off x="4807244" y="2903769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矩形: 圆角 372">
            <a:extLst>
              <a:ext uri="{FF2B5EF4-FFF2-40B4-BE49-F238E27FC236}">
                <a16:creationId xmlns:a16="http://schemas.microsoft.com/office/drawing/2014/main" id="{352F8808-5403-7528-3BEA-8385F9937169}"/>
              </a:ext>
            </a:extLst>
          </p:cNvPr>
          <p:cNvSpPr/>
          <p:nvPr/>
        </p:nvSpPr>
        <p:spPr>
          <a:xfrm>
            <a:off x="4736341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4" name="矩形: 圆角 373">
            <a:extLst>
              <a:ext uri="{FF2B5EF4-FFF2-40B4-BE49-F238E27FC236}">
                <a16:creationId xmlns:a16="http://schemas.microsoft.com/office/drawing/2014/main" id="{BE750B37-6ED1-0954-C620-C1CE988BC5CD}"/>
              </a:ext>
            </a:extLst>
          </p:cNvPr>
          <p:cNvSpPr/>
          <p:nvPr/>
        </p:nvSpPr>
        <p:spPr>
          <a:xfrm>
            <a:off x="4981212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5" name="直接箭头连接符 374">
            <a:extLst>
              <a:ext uri="{FF2B5EF4-FFF2-40B4-BE49-F238E27FC236}">
                <a16:creationId xmlns:a16="http://schemas.microsoft.com/office/drawing/2014/main" id="{C6A152CC-8710-5551-B8B8-39C5C33A7C22}"/>
              </a:ext>
            </a:extLst>
          </p:cNvPr>
          <p:cNvCxnSpPr>
            <a:cxnSpLocks/>
          </p:cNvCxnSpPr>
          <p:nvPr/>
        </p:nvCxnSpPr>
        <p:spPr>
          <a:xfrm flipV="1">
            <a:off x="5193931" y="2903769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矩形: 圆角 375">
            <a:extLst>
              <a:ext uri="{FF2B5EF4-FFF2-40B4-BE49-F238E27FC236}">
                <a16:creationId xmlns:a16="http://schemas.microsoft.com/office/drawing/2014/main" id="{F82A470C-FCCA-53AF-3B01-95EBF657FE88}"/>
              </a:ext>
            </a:extLst>
          </p:cNvPr>
          <p:cNvSpPr/>
          <p:nvPr/>
        </p:nvSpPr>
        <p:spPr>
          <a:xfrm>
            <a:off x="5123028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7" name="直接箭头连接符 376">
            <a:extLst>
              <a:ext uri="{FF2B5EF4-FFF2-40B4-BE49-F238E27FC236}">
                <a16:creationId xmlns:a16="http://schemas.microsoft.com/office/drawing/2014/main" id="{042B9841-0807-CA07-3918-E6F4814847AE}"/>
              </a:ext>
            </a:extLst>
          </p:cNvPr>
          <p:cNvCxnSpPr>
            <a:cxnSpLocks/>
          </p:cNvCxnSpPr>
          <p:nvPr/>
        </p:nvCxnSpPr>
        <p:spPr>
          <a:xfrm flipV="1">
            <a:off x="6298189" y="2902188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矩形: 圆角 377">
            <a:extLst>
              <a:ext uri="{FF2B5EF4-FFF2-40B4-BE49-F238E27FC236}">
                <a16:creationId xmlns:a16="http://schemas.microsoft.com/office/drawing/2014/main" id="{D193E922-F005-3BFE-42F7-E108597CCD3B}"/>
              </a:ext>
            </a:extLst>
          </p:cNvPr>
          <p:cNvSpPr/>
          <p:nvPr/>
        </p:nvSpPr>
        <p:spPr>
          <a:xfrm>
            <a:off x="6229404" y="3109181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9" name="直接箭头连接符 378">
            <a:extLst>
              <a:ext uri="{FF2B5EF4-FFF2-40B4-BE49-F238E27FC236}">
                <a16:creationId xmlns:a16="http://schemas.microsoft.com/office/drawing/2014/main" id="{CD891C8A-6F53-0D6E-094A-C61693933A3B}"/>
              </a:ext>
            </a:extLst>
          </p:cNvPr>
          <p:cNvCxnSpPr>
            <a:cxnSpLocks/>
          </p:cNvCxnSpPr>
          <p:nvPr/>
        </p:nvCxnSpPr>
        <p:spPr>
          <a:xfrm flipV="1">
            <a:off x="4806825" y="2219726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直接箭头连接符 379">
            <a:extLst>
              <a:ext uri="{FF2B5EF4-FFF2-40B4-BE49-F238E27FC236}">
                <a16:creationId xmlns:a16="http://schemas.microsoft.com/office/drawing/2014/main" id="{5C5E0343-31BC-0092-8AAF-D14FAE8CF44D}"/>
              </a:ext>
            </a:extLst>
          </p:cNvPr>
          <p:cNvCxnSpPr>
            <a:cxnSpLocks/>
          </p:cNvCxnSpPr>
          <p:nvPr/>
        </p:nvCxnSpPr>
        <p:spPr>
          <a:xfrm flipV="1">
            <a:off x="5193363" y="2225970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文本框 380">
            <a:extLst>
              <a:ext uri="{FF2B5EF4-FFF2-40B4-BE49-F238E27FC236}">
                <a16:creationId xmlns:a16="http://schemas.microsoft.com/office/drawing/2014/main" id="{38B74BCD-88FA-3F32-A2E1-B0CAB8F85B5F}"/>
              </a:ext>
            </a:extLst>
          </p:cNvPr>
          <p:cNvSpPr txBox="1"/>
          <p:nvPr/>
        </p:nvSpPr>
        <p:spPr>
          <a:xfrm>
            <a:off x="5725081" y="3033262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pic>
        <p:nvPicPr>
          <p:cNvPr id="382" name="图片 381">
            <a:extLst>
              <a:ext uri="{FF2B5EF4-FFF2-40B4-BE49-F238E27FC236}">
                <a16:creationId xmlns:a16="http://schemas.microsoft.com/office/drawing/2014/main" id="{1E1B24FC-0856-7607-AF29-8C8106D76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368" y="4085576"/>
            <a:ext cx="353438" cy="353437"/>
          </a:xfrm>
          <a:prstGeom prst="rect">
            <a:avLst/>
          </a:prstGeom>
        </p:spPr>
      </p:pic>
      <p:cxnSp>
        <p:nvCxnSpPr>
          <p:cNvPr id="383" name="直接箭头连接符 382">
            <a:extLst>
              <a:ext uri="{FF2B5EF4-FFF2-40B4-BE49-F238E27FC236}">
                <a16:creationId xmlns:a16="http://schemas.microsoft.com/office/drawing/2014/main" id="{69271283-9ED7-B170-C63A-E561CFA59ACF}"/>
              </a:ext>
            </a:extLst>
          </p:cNvPr>
          <p:cNvCxnSpPr>
            <a:cxnSpLocks/>
          </p:cNvCxnSpPr>
          <p:nvPr/>
        </p:nvCxnSpPr>
        <p:spPr>
          <a:xfrm flipH="1" flipV="1">
            <a:off x="5196418" y="3800260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接箭头连接符 383">
            <a:extLst>
              <a:ext uri="{FF2B5EF4-FFF2-40B4-BE49-F238E27FC236}">
                <a16:creationId xmlns:a16="http://schemas.microsoft.com/office/drawing/2014/main" id="{041B8AFE-E3C5-0164-8C7F-1AD96DCB25F9}"/>
              </a:ext>
            </a:extLst>
          </p:cNvPr>
          <p:cNvCxnSpPr>
            <a:cxnSpLocks/>
          </p:cNvCxnSpPr>
          <p:nvPr/>
        </p:nvCxnSpPr>
        <p:spPr>
          <a:xfrm flipV="1">
            <a:off x="5193363" y="3378633"/>
            <a:ext cx="0" cy="1390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5" name="组合 384">
            <a:extLst>
              <a:ext uri="{FF2B5EF4-FFF2-40B4-BE49-F238E27FC236}">
                <a16:creationId xmlns:a16="http://schemas.microsoft.com/office/drawing/2014/main" id="{C459F985-8DCC-037A-BC97-1F3145BA1CF1}"/>
              </a:ext>
            </a:extLst>
          </p:cNvPr>
          <p:cNvGrpSpPr/>
          <p:nvPr/>
        </p:nvGrpSpPr>
        <p:grpSpPr>
          <a:xfrm>
            <a:off x="6997573" y="784480"/>
            <a:ext cx="1969786" cy="3745104"/>
            <a:chOff x="7711420" y="453065"/>
            <a:chExt cx="1969786" cy="3830332"/>
          </a:xfrm>
        </p:grpSpPr>
        <p:sp>
          <p:nvSpPr>
            <p:cNvPr id="386" name="矩形: 圆角 385">
              <a:extLst>
                <a:ext uri="{FF2B5EF4-FFF2-40B4-BE49-F238E27FC236}">
                  <a16:creationId xmlns:a16="http://schemas.microsoft.com/office/drawing/2014/main" id="{F45308B4-15A0-5B02-7654-6D916BF3EB3C}"/>
                </a:ext>
              </a:extLst>
            </p:cNvPr>
            <p:cNvSpPr/>
            <p:nvPr/>
          </p:nvSpPr>
          <p:spPr>
            <a:xfrm>
              <a:off x="7711420" y="453065"/>
              <a:ext cx="1969786" cy="3830332"/>
            </a:xfrm>
            <a:prstGeom prst="roundRect">
              <a:avLst>
                <a:gd name="adj" fmla="val 10350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7" name="直接箭头连接符 386">
              <a:extLst>
                <a:ext uri="{FF2B5EF4-FFF2-40B4-BE49-F238E27FC236}">
                  <a16:creationId xmlns:a16="http://schemas.microsoft.com/office/drawing/2014/main" id="{10B25DE9-1174-4B9F-990A-A02A5B8BBF10}"/>
                </a:ext>
              </a:extLst>
            </p:cNvPr>
            <p:cNvCxnSpPr>
              <a:cxnSpLocks/>
              <a:stCxn id="392" idx="2"/>
            </p:cNvCxnSpPr>
            <p:nvPr/>
          </p:nvCxnSpPr>
          <p:spPr>
            <a:xfrm flipH="1" flipV="1">
              <a:off x="8762491" y="2333554"/>
              <a:ext cx="8307" cy="9199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箭头连接符 387">
              <a:extLst>
                <a:ext uri="{FF2B5EF4-FFF2-40B4-BE49-F238E27FC236}">
                  <a16:creationId xmlns:a16="http://schemas.microsoft.com/office/drawing/2014/main" id="{BEAEA180-08B1-D736-824E-AE307D4045C4}"/>
                </a:ext>
              </a:extLst>
            </p:cNvPr>
            <p:cNvCxnSpPr>
              <a:cxnSpLocks/>
              <a:stCxn id="392" idx="2"/>
            </p:cNvCxnSpPr>
            <p:nvPr/>
          </p:nvCxnSpPr>
          <p:spPr>
            <a:xfrm flipH="1" flipV="1">
              <a:off x="8764522" y="2782046"/>
              <a:ext cx="6276" cy="471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箭头连接符 388">
              <a:extLst>
                <a:ext uri="{FF2B5EF4-FFF2-40B4-BE49-F238E27FC236}">
                  <a16:creationId xmlns:a16="http://schemas.microsoft.com/office/drawing/2014/main" id="{17628E0C-140E-1091-BEEE-D58B3119E5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9695" y="3260606"/>
              <a:ext cx="0" cy="7468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矩形: 圆角 389">
              <a:extLst>
                <a:ext uri="{FF2B5EF4-FFF2-40B4-BE49-F238E27FC236}">
                  <a16:creationId xmlns:a16="http://schemas.microsoft.com/office/drawing/2014/main" id="{1FC3B1FD-E456-7A75-8166-CAF6D5BE8D6B}"/>
                </a:ext>
              </a:extLst>
            </p:cNvPr>
            <p:cNvSpPr/>
            <p:nvPr/>
          </p:nvSpPr>
          <p:spPr>
            <a:xfrm>
              <a:off x="8124450" y="3443740"/>
              <a:ext cx="1293023" cy="28729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1" name="矩形: 圆角 390">
              <a:extLst>
                <a:ext uri="{FF2B5EF4-FFF2-40B4-BE49-F238E27FC236}">
                  <a16:creationId xmlns:a16="http://schemas.microsoft.com/office/drawing/2014/main" id="{2FA01CE5-46D6-679A-8C12-4C8231B1CD4A}"/>
                </a:ext>
              </a:extLst>
            </p:cNvPr>
            <p:cNvSpPr/>
            <p:nvPr/>
          </p:nvSpPr>
          <p:spPr>
            <a:xfrm>
              <a:off x="8130181" y="2056278"/>
              <a:ext cx="1305525" cy="27727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2" name="矩形: 圆角 391">
              <a:extLst>
                <a:ext uri="{FF2B5EF4-FFF2-40B4-BE49-F238E27FC236}">
                  <a16:creationId xmlns:a16="http://schemas.microsoft.com/office/drawing/2014/main" id="{C430AE5F-6670-3C99-C49D-02FFC3E69809}"/>
                </a:ext>
              </a:extLst>
            </p:cNvPr>
            <p:cNvSpPr/>
            <p:nvPr/>
          </p:nvSpPr>
          <p:spPr>
            <a:xfrm>
              <a:off x="8124286" y="2949417"/>
              <a:ext cx="1293024" cy="30412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Self-Attention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3" name="矩形: 圆角 392">
              <a:extLst>
                <a:ext uri="{FF2B5EF4-FFF2-40B4-BE49-F238E27FC236}">
                  <a16:creationId xmlns:a16="http://schemas.microsoft.com/office/drawing/2014/main" id="{BABB1E9D-4E8E-BBEB-46ED-D6FB6403B67F}"/>
                </a:ext>
              </a:extLst>
            </p:cNvPr>
            <p:cNvSpPr/>
            <p:nvPr/>
          </p:nvSpPr>
          <p:spPr>
            <a:xfrm>
              <a:off x="7942426" y="1428146"/>
              <a:ext cx="733918" cy="30412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4" name="流程图: 汇总连接 393">
              <a:extLst>
                <a:ext uri="{FF2B5EF4-FFF2-40B4-BE49-F238E27FC236}">
                  <a16:creationId xmlns:a16="http://schemas.microsoft.com/office/drawing/2014/main" id="{37E1DDB3-1A91-DA47-EE1D-2F1A9A06DA58}"/>
                </a:ext>
              </a:extLst>
            </p:cNvPr>
            <p:cNvSpPr/>
            <p:nvPr/>
          </p:nvSpPr>
          <p:spPr>
            <a:xfrm rot="18905619">
              <a:off x="8678169" y="2620157"/>
              <a:ext cx="173261" cy="170392"/>
            </a:xfrm>
            <a:prstGeom prst="flowChartSummingJunction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95" name="流程图: 汇总连接 394">
              <a:extLst>
                <a:ext uri="{FF2B5EF4-FFF2-40B4-BE49-F238E27FC236}">
                  <a16:creationId xmlns:a16="http://schemas.microsoft.com/office/drawing/2014/main" id="{B4C82D0A-78F6-B5ED-0CCA-1DAB1F1AEF16}"/>
                </a:ext>
              </a:extLst>
            </p:cNvPr>
            <p:cNvSpPr/>
            <p:nvPr/>
          </p:nvSpPr>
          <p:spPr>
            <a:xfrm rot="18905619">
              <a:off x="8677886" y="942205"/>
              <a:ext cx="173261" cy="170392"/>
            </a:xfrm>
            <a:prstGeom prst="flowChartSummingJunction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396" name="直接箭头连接符 395">
              <a:extLst>
                <a:ext uri="{FF2B5EF4-FFF2-40B4-BE49-F238E27FC236}">
                  <a16:creationId xmlns:a16="http://schemas.microsoft.com/office/drawing/2014/main" id="{8F207F06-790A-4B97-2B4D-7B57D65B0D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239" y="751612"/>
              <a:ext cx="0" cy="1963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矩形: 圆角 396">
              <a:extLst>
                <a:ext uri="{FF2B5EF4-FFF2-40B4-BE49-F238E27FC236}">
                  <a16:creationId xmlns:a16="http://schemas.microsoft.com/office/drawing/2014/main" id="{2943801B-4D62-456F-21DC-A715A930BC5E}"/>
                </a:ext>
              </a:extLst>
            </p:cNvPr>
            <p:cNvSpPr/>
            <p:nvPr/>
          </p:nvSpPr>
          <p:spPr>
            <a:xfrm>
              <a:off x="8820440" y="1429211"/>
              <a:ext cx="753103" cy="304126"/>
            </a:xfrm>
            <a:prstGeom prst="roundRect">
              <a:avLst/>
            </a:prstGeom>
            <a:solidFill>
              <a:srgbClr val="FFF2CC"/>
            </a:solidFill>
            <a:ln w="19050"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MoAE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8" name="连接符: 肘形 397">
              <a:extLst>
                <a:ext uri="{FF2B5EF4-FFF2-40B4-BE49-F238E27FC236}">
                  <a16:creationId xmlns:a16="http://schemas.microsoft.com/office/drawing/2014/main" id="{F1BAB0F7-5537-9CA6-8FFF-B9CBCAF08234}"/>
                </a:ext>
              </a:extLst>
            </p:cNvPr>
            <p:cNvCxnSpPr>
              <a:cxnSpLocks/>
              <a:stCxn id="390" idx="2"/>
              <a:endCxn id="394" idx="1"/>
            </p:cNvCxnSpPr>
            <p:nvPr/>
          </p:nvCxnSpPr>
          <p:spPr>
            <a:xfrm rot="5400000" flipH="1">
              <a:off x="8211653" y="3171728"/>
              <a:ext cx="1025823" cy="92794"/>
            </a:xfrm>
            <a:prstGeom prst="bentConnector5">
              <a:avLst>
                <a:gd name="adj1" fmla="val -13150"/>
                <a:gd name="adj2" fmla="val 986866"/>
                <a:gd name="adj3" fmla="val 1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连接符: 肘形 398">
              <a:extLst>
                <a:ext uri="{FF2B5EF4-FFF2-40B4-BE49-F238E27FC236}">
                  <a16:creationId xmlns:a16="http://schemas.microsoft.com/office/drawing/2014/main" id="{54F72E28-6BE6-AB58-BF2E-1EF57569560B}"/>
                </a:ext>
              </a:extLst>
            </p:cNvPr>
            <p:cNvCxnSpPr>
              <a:cxnSpLocks/>
              <a:stCxn id="394" idx="7"/>
              <a:endCxn id="395" idx="1"/>
            </p:cNvCxnSpPr>
            <p:nvPr/>
          </p:nvCxnSpPr>
          <p:spPr>
            <a:xfrm rot="16200000" flipV="1">
              <a:off x="7924967" y="1780181"/>
              <a:ext cx="1592894" cy="87056"/>
            </a:xfrm>
            <a:prstGeom prst="bentConnector5">
              <a:avLst>
                <a:gd name="adj1" fmla="val 6156"/>
                <a:gd name="adj2" fmla="val 1044592"/>
                <a:gd name="adj3" fmla="val 10019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连接符: 肘形 399">
              <a:extLst>
                <a:ext uri="{FF2B5EF4-FFF2-40B4-BE49-F238E27FC236}">
                  <a16:creationId xmlns:a16="http://schemas.microsoft.com/office/drawing/2014/main" id="{28460A36-E32B-B943-601D-CCA42ADE665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350644" y="1658197"/>
              <a:ext cx="324006" cy="472156"/>
            </a:xfrm>
            <a:prstGeom prst="bentConnector3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连接符: 肘形 400">
              <a:extLst>
                <a:ext uri="{FF2B5EF4-FFF2-40B4-BE49-F238E27FC236}">
                  <a16:creationId xmlns:a16="http://schemas.microsoft.com/office/drawing/2014/main" id="{2BFD3701-AAF2-FB06-9522-BD95BA335BB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349472" y="1042877"/>
              <a:ext cx="315548" cy="454990"/>
            </a:xfrm>
            <a:prstGeom prst="bentConnector3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连接符: 肘形 401">
              <a:extLst>
                <a:ext uri="{FF2B5EF4-FFF2-40B4-BE49-F238E27FC236}">
                  <a16:creationId xmlns:a16="http://schemas.microsoft.com/office/drawing/2014/main" id="{E97BAB60-C4CC-E7EC-E0B0-04019B699A1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855187" y="1054596"/>
              <a:ext cx="316613" cy="432617"/>
            </a:xfrm>
            <a:prstGeom prst="bentConnector3">
              <a:avLst/>
            </a:prstGeom>
            <a:ln w="1905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连接符: 肘形 402">
              <a:extLst>
                <a:ext uri="{FF2B5EF4-FFF2-40B4-BE49-F238E27FC236}">
                  <a16:creationId xmlns:a16="http://schemas.microsoft.com/office/drawing/2014/main" id="{66F92667-D682-BFAE-4C76-3613CAC32F9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46095" y="1686609"/>
              <a:ext cx="322941" cy="415451"/>
            </a:xfrm>
            <a:prstGeom prst="bentConnector3">
              <a:avLst>
                <a:gd name="adj1" fmla="val 50645"/>
              </a:avLst>
            </a:prstGeom>
            <a:ln w="1905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矩形: 圆角 403">
              <a:extLst>
                <a:ext uri="{FF2B5EF4-FFF2-40B4-BE49-F238E27FC236}">
                  <a16:creationId xmlns:a16="http://schemas.microsoft.com/office/drawing/2014/main" id="{E79FBAB7-F5FE-E69F-3207-1932FDDDA60D}"/>
                </a:ext>
              </a:extLst>
            </p:cNvPr>
            <p:cNvSpPr/>
            <p:nvPr/>
          </p:nvSpPr>
          <p:spPr>
            <a:xfrm>
              <a:off x="8296639" y="3962125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矩形: 圆角 404">
              <a:extLst>
                <a:ext uri="{FF2B5EF4-FFF2-40B4-BE49-F238E27FC236}">
                  <a16:creationId xmlns:a16="http://schemas.microsoft.com/office/drawing/2014/main" id="{7D240E22-5DC4-0C28-7DAA-4CD5B4612815}"/>
                </a:ext>
              </a:extLst>
            </p:cNvPr>
            <p:cNvSpPr/>
            <p:nvPr/>
          </p:nvSpPr>
          <p:spPr>
            <a:xfrm>
              <a:off x="8536016" y="3962125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矩形: 圆角 405">
              <a:extLst>
                <a:ext uri="{FF2B5EF4-FFF2-40B4-BE49-F238E27FC236}">
                  <a16:creationId xmlns:a16="http://schemas.microsoft.com/office/drawing/2014/main" id="{9814378A-7C16-A254-55D8-D5C352CEA7A3}"/>
                </a:ext>
              </a:extLst>
            </p:cNvPr>
            <p:cNvSpPr/>
            <p:nvPr/>
          </p:nvSpPr>
          <p:spPr>
            <a:xfrm>
              <a:off x="8052528" y="3967360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矩形: 圆角 406">
              <a:extLst>
                <a:ext uri="{FF2B5EF4-FFF2-40B4-BE49-F238E27FC236}">
                  <a16:creationId xmlns:a16="http://schemas.microsoft.com/office/drawing/2014/main" id="{421A6F9C-CF9D-0354-A86A-D072D4B55954}"/>
                </a:ext>
              </a:extLst>
            </p:cNvPr>
            <p:cNvSpPr/>
            <p:nvPr/>
          </p:nvSpPr>
          <p:spPr>
            <a:xfrm>
              <a:off x="8883736" y="3958295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8" name="矩形: 圆角 407">
              <a:extLst>
                <a:ext uri="{FF2B5EF4-FFF2-40B4-BE49-F238E27FC236}">
                  <a16:creationId xmlns:a16="http://schemas.microsoft.com/office/drawing/2014/main" id="{57C47078-4E6C-45A9-7EFA-4470E9E9CBD6}"/>
                </a:ext>
              </a:extLst>
            </p:cNvPr>
            <p:cNvSpPr/>
            <p:nvPr/>
          </p:nvSpPr>
          <p:spPr>
            <a:xfrm>
              <a:off x="9130582" y="3954427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9" name="矩形: 圆角 408">
              <a:extLst>
                <a:ext uri="{FF2B5EF4-FFF2-40B4-BE49-F238E27FC236}">
                  <a16:creationId xmlns:a16="http://schemas.microsoft.com/office/drawing/2014/main" id="{92A5E7BE-D974-E319-71FB-F78D0CC2B47B}"/>
                </a:ext>
              </a:extLst>
            </p:cNvPr>
            <p:cNvSpPr/>
            <p:nvPr/>
          </p:nvSpPr>
          <p:spPr>
            <a:xfrm>
              <a:off x="9382620" y="3954221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0" name="矩形: 圆角 409">
              <a:extLst>
                <a:ext uri="{FF2B5EF4-FFF2-40B4-BE49-F238E27FC236}">
                  <a16:creationId xmlns:a16="http://schemas.microsoft.com/office/drawing/2014/main" id="{644DDEDF-4B6A-FC1F-9BF2-E75060DFA02B}"/>
                </a:ext>
              </a:extLst>
            </p:cNvPr>
            <p:cNvSpPr/>
            <p:nvPr/>
          </p:nvSpPr>
          <p:spPr>
            <a:xfrm>
              <a:off x="8279534" y="571878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" name="矩形: 圆角 410">
              <a:extLst>
                <a:ext uri="{FF2B5EF4-FFF2-40B4-BE49-F238E27FC236}">
                  <a16:creationId xmlns:a16="http://schemas.microsoft.com/office/drawing/2014/main" id="{0A08407A-7AC2-25D6-4B21-18894728CE84}"/>
                </a:ext>
              </a:extLst>
            </p:cNvPr>
            <p:cNvSpPr/>
            <p:nvPr/>
          </p:nvSpPr>
          <p:spPr>
            <a:xfrm>
              <a:off x="8518911" y="571878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矩形: 圆角 411">
              <a:extLst>
                <a:ext uri="{FF2B5EF4-FFF2-40B4-BE49-F238E27FC236}">
                  <a16:creationId xmlns:a16="http://schemas.microsoft.com/office/drawing/2014/main" id="{384D732E-063C-EC82-9691-D810C2979A77}"/>
                </a:ext>
              </a:extLst>
            </p:cNvPr>
            <p:cNvSpPr/>
            <p:nvPr/>
          </p:nvSpPr>
          <p:spPr>
            <a:xfrm>
              <a:off x="8035423" y="577113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矩形: 圆角 412">
              <a:extLst>
                <a:ext uri="{FF2B5EF4-FFF2-40B4-BE49-F238E27FC236}">
                  <a16:creationId xmlns:a16="http://schemas.microsoft.com/office/drawing/2014/main" id="{9F3A95CD-6A3D-7CFB-F615-EA60D6AA0FE9}"/>
                </a:ext>
              </a:extLst>
            </p:cNvPr>
            <p:cNvSpPr/>
            <p:nvPr/>
          </p:nvSpPr>
          <p:spPr>
            <a:xfrm>
              <a:off x="8866631" y="568049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" name="矩形: 圆角 413">
              <a:extLst>
                <a:ext uri="{FF2B5EF4-FFF2-40B4-BE49-F238E27FC236}">
                  <a16:creationId xmlns:a16="http://schemas.microsoft.com/office/drawing/2014/main" id="{BDC6C47C-CD17-B9CB-35BF-10F13365198D}"/>
                </a:ext>
              </a:extLst>
            </p:cNvPr>
            <p:cNvSpPr/>
            <p:nvPr/>
          </p:nvSpPr>
          <p:spPr>
            <a:xfrm>
              <a:off x="9113477" y="564180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" name="矩形: 圆角 414">
              <a:extLst>
                <a:ext uri="{FF2B5EF4-FFF2-40B4-BE49-F238E27FC236}">
                  <a16:creationId xmlns:a16="http://schemas.microsoft.com/office/drawing/2014/main" id="{72422138-DC6C-43F5-AD55-8BCDF33BC2E7}"/>
                </a:ext>
              </a:extLst>
            </p:cNvPr>
            <p:cNvSpPr/>
            <p:nvPr/>
          </p:nvSpPr>
          <p:spPr>
            <a:xfrm>
              <a:off x="9365515" y="563974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6" name="矩形: 圆角 415">
            <a:extLst>
              <a:ext uri="{FF2B5EF4-FFF2-40B4-BE49-F238E27FC236}">
                <a16:creationId xmlns:a16="http://schemas.microsoft.com/office/drawing/2014/main" id="{A4C33A5C-B0C9-0372-C9A1-632167D6C964}"/>
              </a:ext>
            </a:extLst>
          </p:cNvPr>
          <p:cNvSpPr/>
          <p:nvPr/>
        </p:nvSpPr>
        <p:spPr>
          <a:xfrm>
            <a:off x="5704919" y="1320371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17" name="矩形: 圆角 416">
            <a:extLst>
              <a:ext uri="{FF2B5EF4-FFF2-40B4-BE49-F238E27FC236}">
                <a16:creationId xmlns:a16="http://schemas.microsoft.com/office/drawing/2014/main" id="{536A8F5C-2569-4AFC-803F-2B2A8E2FE4DD}"/>
              </a:ext>
            </a:extLst>
          </p:cNvPr>
          <p:cNvSpPr/>
          <p:nvPr/>
        </p:nvSpPr>
        <p:spPr>
          <a:xfrm>
            <a:off x="4735792" y="1320371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8" name="文本框 417">
            <a:extLst>
              <a:ext uri="{FF2B5EF4-FFF2-40B4-BE49-F238E27FC236}">
                <a16:creationId xmlns:a16="http://schemas.microsoft.com/office/drawing/2014/main" id="{355FD0E4-ABCD-7580-BBCD-50ABFF0FDE88}"/>
              </a:ext>
            </a:extLst>
          </p:cNvPr>
          <p:cNvSpPr txBox="1"/>
          <p:nvPr/>
        </p:nvSpPr>
        <p:spPr>
          <a:xfrm>
            <a:off x="5806076" y="1212642"/>
            <a:ext cx="88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" name="文本框 418">
            <a:extLst>
              <a:ext uri="{FF2B5EF4-FFF2-40B4-BE49-F238E27FC236}">
                <a16:creationId xmlns:a16="http://schemas.microsoft.com/office/drawing/2014/main" id="{0F44882C-B561-82F9-776F-350F36C2AD1F}"/>
              </a:ext>
            </a:extLst>
          </p:cNvPr>
          <p:cNvSpPr txBox="1"/>
          <p:nvPr/>
        </p:nvSpPr>
        <p:spPr>
          <a:xfrm>
            <a:off x="4815509" y="1212641"/>
            <a:ext cx="88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CLS Token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0" name="文本框 419">
            <a:extLst>
              <a:ext uri="{FF2B5EF4-FFF2-40B4-BE49-F238E27FC236}">
                <a16:creationId xmlns:a16="http://schemas.microsoft.com/office/drawing/2014/main" id="{0879F2AF-F1C8-EAE4-5F1F-8826C2E7CD26}"/>
              </a:ext>
            </a:extLst>
          </p:cNvPr>
          <p:cNvSpPr txBox="1"/>
          <p:nvPr/>
        </p:nvSpPr>
        <p:spPr>
          <a:xfrm>
            <a:off x="5821951" y="749187"/>
            <a:ext cx="83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Head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1" name="矩形: 圆角 420">
            <a:extLst>
              <a:ext uri="{FF2B5EF4-FFF2-40B4-BE49-F238E27FC236}">
                <a16:creationId xmlns:a16="http://schemas.microsoft.com/office/drawing/2014/main" id="{112DF372-3BEC-C56E-9C81-F98A7132EE94}"/>
              </a:ext>
            </a:extLst>
          </p:cNvPr>
          <p:cNvSpPr/>
          <p:nvPr/>
        </p:nvSpPr>
        <p:spPr>
          <a:xfrm>
            <a:off x="4739848" y="870327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2" name="文本框 421">
            <a:extLst>
              <a:ext uri="{FF2B5EF4-FFF2-40B4-BE49-F238E27FC236}">
                <a16:creationId xmlns:a16="http://schemas.microsoft.com/office/drawing/2014/main" id="{E3AA02F0-F965-91FB-25D4-5043007EACFD}"/>
              </a:ext>
            </a:extLst>
          </p:cNvPr>
          <p:cNvSpPr txBox="1"/>
          <p:nvPr/>
        </p:nvSpPr>
        <p:spPr>
          <a:xfrm>
            <a:off x="4898347" y="770257"/>
            <a:ext cx="66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3" name="矩形 422">
            <a:extLst>
              <a:ext uri="{FF2B5EF4-FFF2-40B4-BE49-F238E27FC236}">
                <a16:creationId xmlns:a16="http://schemas.microsoft.com/office/drawing/2014/main" id="{B604A153-057D-1D3D-5E05-7C4F9A5D8C19}"/>
              </a:ext>
            </a:extLst>
          </p:cNvPr>
          <p:cNvSpPr/>
          <p:nvPr/>
        </p:nvSpPr>
        <p:spPr>
          <a:xfrm>
            <a:off x="4671601" y="767546"/>
            <a:ext cx="1976907" cy="943834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4" name="梯形 423">
            <a:extLst>
              <a:ext uri="{FF2B5EF4-FFF2-40B4-BE49-F238E27FC236}">
                <a16:creationId xmlns:a16="http://schemas.microsoft.com/office/drawing/2014/main" id="{D2B4E936-25D7-97FC-5735-AEE1629D4D7B}"/>
              </a:ext>
            </a:extLst>
          </p:cNvPr>
          <p:cNvSpPr/>
          <p:nvPr/>
        </p:nvSpPr>
        <p:spPr>
          <a:xfrm>
            <a:off x="5623348" y="921776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5" name="图片 424">
            <a:extLst>
              <a:ext uri="{FF2B5EF4-FFF2-40B4-BE49-F238E27FC236}">
                <a16:creationId xmlns:a16="http://schemas.microsoft.com/office/drawing/2014/main" id="{5CA8AA1E-5081-F2A0-A578-68023368B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477" y="4082370"/>
            <a:ext cx="353438" cy="353437"/>
          </a:xfrm>
          <a:prstGeom prst="rect">
            <a:avLst/>
          </a:prstGeom>
        </p:spPr>
      </p:pic>
      <p:sp>
        <p:nvSpPr>
          <p:cNvPr id="426" name="矩形: 圆角 425">
            <a:extLst>
              <a:ext uri="{FF2B5EF4-FFF2-40B4-BE49-F238E27FC236}">
                <a16:creationId xmlns:a16="http://schemas.microsoft.com/office/drawing/2014/main" id="{92D81BE5-76CD-32D9-F780-9C47F283BA83}"/>
              </a:ext>
            </a:extLst>
          </p:cNvPr>
          <p:cNvSpPr/>
          <p:nvPr/>
        </p:nvSpPr>
        <p:spPr>
          <a:xfrm>
            <a:off x="5390865" y="310451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7" name="直接箭头连接符 426">
            <a:extLst>
              <a:ext uri="{FF2B5EF4-FFF2-40B4-BE49-F238E27FC236}">
                <a16:creationId xmlns:a16="http://schemas.microsoft.com/office/drawing/2014/main" id="{42363D32-BC9A-6C4F-BFB6-68188F05F3AE}"/>
              </a:ext>
            </a:extLst>
          </p:cNvPr>
          <p:cNvCxnSpPr>
            <a:cxnSpLocks/>
          </p:cNvCxnSpPr>
          <p:nvPr/>
        </p:nvCxnSpPr>
        <p:spPr>
          <a:xfrm flipV="1">
            <a:off x="5603584" y="2897523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矩形: 圆角 427">
            <a:extLst>
              <a:ext uri="{FF2B5EF4-FFF2-40B4-BE49-F238E27FC236}">
                <a16:creationId xmlns:a16="http://schemas.microsoft.com/office/drawing/2014/main" id="{064202C5-E1B7-80E9-990F-9144B7C71C40}"/>
              </a:ext>
            </a:extLst>
          </p:cNvPr>
          <p:cNvSpPr/>
          <p:nvPr/>
        </p:nvSpPr>
        <p:spPr>
          <a:xfrm>
            <a:off x="5532681" y="310451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9" name="直接箭头连接符 428">
            <a:extLst>
              <a:ext uri="{FF2B5EF4-FFF2-40B4-BE49-F238E27FC236}">
                <a16:creationId xmlns:a16="http://schemas.microsoft.com/office/drawing/2014/main" id="{DA6DC769-9BAF-49E1-965F-8D9ED2904903}"/>
              </a:ext>
            </a:extLst>
          </p:cNvPr>
          <p:cNvCxnSpPr>
            <a:cxnSpLocks/>
          </p:cNvCxnSpPr>
          <p:nvPr/>
        </p:nvCxnSpPr>
        <p:spPr>
          <a:xfrm flipV="1">
            <a:off x="5603016" y="2219724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>
            <a:extLst>
              <a:ext uri="{FF2B5EF4-FFF2-40B4-BE49-F238E27FC236}">
                <a16:creationId xmlns:a16="http://schemas.microsoft.com/office/drawing/2014/main" id="{E134BF77-37FF-2E5C-4896-1BA49AC4877B}"/>
              </a:ext>
            </a:extLst>
          </p:cNvPr>
          <p:cNvCxnSpPr>
            <a:cxnSpLocks/>
          </p:cNvCxnSpPr>
          <p:nvPr/>
        </p:nvCxnSpPr>
        <p:spPr>
          <a:xfrm flipH="1" flipV="1">
            <a:off x="5606071" y="3794014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>
            <a:extLst>
              <a:ext uri="{FF2B5EF4-FFF2-40B4-BE49-F238E27FC236}">
                <a16:creationId xmlns:a16="http://schemas.microsoft.com/office/drawing/2014/main" id="{9EDFDC40-2A3C-81A5-AE3E-98B995574636}"/>
              </a:ext>
            </a:extLst>
          </p:cNvPr>
          <p:cNvCxnSpPr>
            <a:cxnSpLocks/>
          </p:cNvCxnSpPr>
          <p:nvPr/>
        </p:nvCxnSpPr>
        <p:spPr>
          <a:xfrm flipV="1">
            <a:off x="5603016" y="3372387"/>
            <a:ext cx="0" cy="1390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2" name="箭头: 右 431">
            <a:extLst>
              <a:ext uri="{FF2B5EF4-FFF2-40B4-BE49-F238E27FC236}">
                <a16:creationId xmlns:a16="http://schemas.microsoft.com/office/drawing/2014/main" id="{5D6CC28A-A364-7509-3428-13704FD08D85}"/>
              </a:ext>
            </a:extLst>
          </p:cNvPr>
          <p:cNvSpPr/>
          <p:nvPr/>
        </p:nvSpPr>
        <p:spPr>
          <a:xfrm rot="10800000">
            <a:off x="6646457" y="1940446"/>
            <a:ext cx="361701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3" name="直接连接符 432">
            <a:extLst>
              <a:ext uri="{FF2B5EF4-FFF2-40B4-BE49-F238E27FC236}">
                <a16:creationId xmlns:a16="http://schemas.microsoft.com/office/drawing/2014/main" id="{2B602DF1-ECE0-B1A1-0D3F-B64DD8ED9CFE}"/>
              </a:ext>
            </a:extLst>
          </p:cNvPr>
          <p:cNvCxnSpPr>
            <a:cxnSpLocks/>
          </p:cNvCxnSpPr>
          <p:nvPr/>
        </p:nvCxnSpPr>
        <p:spPr>
          <a:xfrm>
            <a:off x="2484060" y="702082"/>
            <a:ext cx="0" cy="4374942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矩形: 剪去对角 433">
            <a:extLst>
              <a:ext uri="{FF2B5EF4-FFF2-40B4-BE49-F238E27FC236}">
                <a16:creationId xmlns:a16="http://schemas.microsoft.com/office/drawing/2014/main" id="{E6D736D5-08AE-927A-FC92-347A92661F25}"/>
              </a:ext>
            </a:extLst>
          </p:cNvPr>
          <p:cNvSpPr/>
          <p:nvPr/>
        </p:nvSpPr>
        <p:spPr>
          <a:xfrm rot="10800000">
            <a:off x="179514" y="703552"/>
            <a:ext cx="11832971" cy="4374942"/>
          </a:xfrm>
          <a:prstGeom prst="snip2DiagRect">
            <a:avLst>
              <a:gd name="adj1" fmla="val 18368"/>
              <a:gd name="adj2" fmla="val 0"/>
            </a:avLst>
          </a:prstGeom>
          <a:noFill/>
          <a:ln w="1905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5" name="直接箭头连接符 434">
            <a:extLst>
              <a:ext uri="{FF2B5EF4-FFF2-40B4-BE49-F238E27FC236}">
                <a16:creationId xmlns:a16="http://schemas.microsoft.com/office/drawing/2014/main" id="{E5D385EC-C164-203E-DA83-F5D919145C00}"/>
              </a:ext>
            </a:extLst>
          </p:cNvPr>
          <p:cNvCxnSpPr>
            <a:cxnSpLocks/>
          </p:cNvCxnSpPr>
          <p:nvPr/>
        </p:nvCxnSpPr>
        <p:spPr>
          <a:xfrm>
            <a:off x="524959" y="3144104"/>
            <a:ext cx="18110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直接箭头连接符 435">
            <a:extLst>
              <a:ext uri="{FF2B5EF4-FFF2-40B4-BE49-F238E27FC236}">
                <a16:creationId xmlns:a16="http://schemas.microsoft.com/office/drawing/2014/main" id="{0046D76C-2E71-1F8D-EE5D-EF22D252037B}"/>
              </a:ext>
            </a:extLst>
          </p:cNvPr>
          <p:cNvCxnSpPr>
            <a:cxnSpLocks/>
          </p:cNvCxnSpPr>
          <p:nvPr/>
        </p:nvCxnSpPr>
        <p:spPr>
          <a:xfrm flipV="1">
            <a:off x="719342" y="1519634"/>
            <a:ext cx="0" cy="18188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矩形 436">
            <a:extLst>
              <a:ext uri="{FF2B5EF4-FFF2-40B4-BE49-F238E27FC236}">
                <a16:creationId xmlns:a16="http://schemas.microsoft.com/office/drawing/2014/main" id="{A942A399-241D-597D-1F27-851B40B7D877}"/>
              </a:ext>
            </a:extLst>
          </p:cNvPr>
          <p:cNvSpPr/>
          <p:nvPr/>
        </p:nvSpPr>
        <p:spPr>
          <a:xfrm>
            <a:off x="740145" y="1817821"/>
            <a:ext cx="1306972" cy="1306973"/>
          </a:xfrm>
          <a:prstGeom prst="rect">
            <a:avLst/>
          </a:prstGeom>
          <a:gradFill flip="none" rotWithShape="1">
            <a:gsLst>
              <a:gs pos="100000">
                <a:srgbClr val="870102">
                  <a:lumMod val="100000"/>
                </a:srgbClr>
              </a:gs>
              <a:gs pos="78000">
                <a:srgbClr val="E10001"/>
              </a:gs>
              <a:gs pos="36000">
                <a:srgbClr val="02BDFE"/>
              </a:gs>
              <a:gs pos="0">
                <a:srgbClr val="0013F7"/>
              </a:gs>
              <a:gs pos="44000">
                <a:srgbClr val="2DFFD2"/>
              </a:gs>
              <a:gs pos="56000">
                <a:srgbClr val="8DFF73"/>
              </a:gs>
              <a:gs pos="66000">
                <a:srgbClr val="FFF102"/>
              </a:gs>
              <a:gs pos="70000">
                <a:srgbClr val="FFB001"/>
              </a:gs>
              <a:gs pos="74000">
                <a:srgbClr val="FF480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8" name="文本框 437">
            <a:extLst>
              <a:ext uri="{FF2B5EF4-FFF2-40B4-BE49-F238E27FC236}">
                <a16:creationId xmlns:a16="http://schemas.microsoft.com/office/drawing/2014/main" id="{7C99CCB1-CD96-2F65-8DF6-81860596FE7E}"/>
              </a:ext>
            </a:extLst>
          </p:cNvPr>
          <p:cNvSpPr txBox="1"/>
          <p:nvPr/>
        </p:nvSpPr>
        <p:spPr>
          <a:xfrm>
            <a:off x="1122648" y="3156458"/>
            <a:ext cx="1350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(Time Moment)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9" name="文本框 438">
            <a:extLst>
              <a:ext uri="{FF2B5EF4-FFF2-40B4-BE49-F238E27FC236}">
                <a16:creationId xmlns:a16="http://schemas.microsoft.com/office/drawing/2014/main" id="{27C13A2E-C0A4-CD2C-A8F3-EC496E1F801D}"/>
              </a:ext>
            </a:extLst>
          </p:cNvPr>
          <p:cNvSpPr txBox="1"/>
          <p:nvPr/>
        </p:nvSpPr>
        <p:spPr>
          <a:xfrm rot="16200000">
            <a:off x="-201809" y="2101988"/>
            <a:ext cx="127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(Time Interval)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" name="矩形 439">
            <a:extLst>
              <a:ext uri="{FF2B5EF4-FFF2-40B4-BE49-F238E27FC236}">
                <a16:creationId xmlns:a16="http://schemas.microsoft.com/office/drawing/2014/main" id="{BE9DA76B-A0C4-CC98-06DF-71D2D1102058}"/>
              </a:ext>
            </a:extLst>
          </p:cNvPr>
          <p:cNvSpPr/>
          <p:nvPr/>
        </p:nvSpPr>
        <p:spPr>
          <a:xfrm>
            <a:off x="741175" y="1817807"/>
            <a:ext cx="1306972" cy="1306973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1" name="文本框 440">
            <a:extLst>
              <a:ext uri="{FF2B5EF4-FFF2-40B4-BE49-F238E27FC236}">
                <a16:creationId xmlns:a16="http://schemas.microsoft.com/office/drawing/2014/main" id="{3B72A76F-E71E-5918-2610-C671FC80BF5C}"/>
              </a:ext>
            </a:extLst>
          </p:cNvPr>
          <p:cNvSpPr txBox="1"/>
          <p:nvPr/>
        </p:nvSpPr>
        <p:spPr>
          <a:xfrm>
            <a:off x="719342" y="3994564"/>
            <a:ext cx="1327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weight</a:t>
            </a:r>
          </a:p>
        </p:txBody>
      </p:sp>
      <p:grpSp>
        <p:nvGrpSpPr>
          <p:cNvPr id="442" name="组合 441">
            <a:extLst>
              <a:ext uri="{FF2B5EF4-FFF2-40B4-BE49-F238E27FC236}">
                <a16:creationId xmlns:a16="http://schemas.microsoft.com/office/drawing/2014/main" id="{D2BA3A9C-E3EC-3454-31A2-8288BF7E833D}"/>
              </a:ext>
            </a:extLst>
          </p:cNvPr>
          <p:cNvGrpSpPr/>
          <p:nvPr/>
        </p:nvGrpSpPr>
        <p:grpSpPr>
          <a:xfrm rot="5400000">
            <a:off x="1302120" y="3313848"/>
            <a:ext cx="233220" cy="1217022"/>
            <a:chOff x="2945950" y="719153"/>
            <a:chExt cx="233220" cy="1229554"/>
          </a:xfrm>
        </p:grpSpPr>
        <p:sp>
          <p:nvSpPr>
            <p:cNvPr id="443" name="箭头: 上 442">
              <a:extLst>
                <a:ext uri="{FF2B5EF4-FFF2-40B4-BE49-F238E27FC236}">
                  <a16:creationId xmlns:a16="http://schemas.microsoft.com/office/drawing/2014/main" id="{44D04CFA-EB7F-85F4-84DB-0E5663969DB0}"/>
                </a:ext>
              </a:extLst>
            </p:cNvPr>
            <p:cNvSpPr/>
            <p:nvPr/>
          </p:nvSpPr>
          <p:spPr>
            <a:xfrm>
              <a:off x="2945950" y="719153"/>
              <a:ext cx="233220" cy="1229554"/>
            </a:xfrm>
            <a:prstGeom prst="upArrow">
              <a:avLst>
                <a:gd name="adj1" fmla="val 50000"/>
                <a:gd name="adj2" fmla="val 93564"/>
              </a:avLst>
            </a:prstGeom>
            <a:gradFill flip="none" rotWithShape="1">
              <a:gsLst>
                <a:gs pos="100000">
                  <a:srgbClr val="870102"/>
                </a:gs>
                <a:gs pos="79000">
                  <a:srgbClr val="E10001"/>
                </a:gs>
                <a:gs pos="22000">
                  <a:srgbClr val="02BDFE"/>
                </a:gs>
                <a:gs pos="0">
                  <a:srgbClr val="0013F7"/>
                </a:gs>
                <a:gs pos="30000">
                  <a:srgbClr val="2DFFD2"/>
                </a:gs>
                <a:gs pos="46000">
                  <a:srgbClr val="8DFF73"/>
                </a:gs>
                <a:gs pos="54000">
                  <a:srgbClr val="FFF102"/>
                </a:gs>
                <a:gs pos="61000">
                  <a:srgbClr val="FFB001"/>
                </a:gs>
                <a:gs pos="69000">
                  <a:srgbClr val="FF4801"/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箭头: 上 443">
              <a:extLst>
                <a:ext uri="{FF2B5EF4-FFF2-40B4-BE49-F238E27FC236}">
                  <a16:creationId xmlns:a16="http://schemas.microsoft.com/office/drawing/2014/main" id="{F7C86E2D-CCB5-BEFB-1B9A-5E2E1391A1FF}"/>
                </a:ext>
              </a:extLst>
            </p:cNvPr>
            <p:cNvSpPr/>
            <p:nvPr/>
          </p:nvSpPr>
          <p:spPr>
            <a:xfrm>
              <a:off x="2945950" y="719153"/>
              <a:ext cx="233220" cy="1229554"/>
            </a:xfrm>
            <a:prstGeom prst="upArrow">
              <a:avLst>
                <a:gd name="adj1" fmla="val 50000"/>
                <a:gd name="adj2" fmla="val 93564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45" name="直接连接符 444">
            <a:extLst>
              <a:ext uri="{FF2B5EF4-FFF2-40B4-BE49-F238E27FC236}">
                <a16:creationId xmlns:a16="http://schemas.microsoft.com/office/drawing/2014/main" id="{EAAA3595-90BE-E539-7586-9EC5259C4054}"/>
              </a:ext>
            </a:extLst>
          </p:cNvPr>
          <p:cNvCxnSpPr>
            <a:cxnSpLocks/>
            <a:endCxn id="449" idx="6"/>
          </p:cNvCxnSpPr>
          <p:nvPr/>
        </p:nvCxnSpPr>
        <p:spPr>
          <a:xfrm>
            <a:off x="735076" y="2014983"/>
            <a:ext cx="93133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直接连接符 445">
            <a:extLst>
              <a:ext uri="{FF2B5EF4-FFF2-40B4-BE49-F238E27FC236}">
                <a16:creationId xmlns:a16="http://schemas.microsoft.com/office/drawing/2014/main" id="{015E906F-311A-444E-29CA-D8B975D5D995}"/>
              </a:ext>
            </a:extLst>
          </p:cNvPr>
          <p:cNvCxnSpPr>
            <a:cxnSpLocks/>
            <a:endCxn id="448" idx="4"/>
          </p:cNvCxnSpPr>
          <p:nvPr/>
        </p:nvCxnSpPr>
        <p:spPr>
          <a:xfrm flipV="1">
            <a:off x="1030230" y="2085186"/>
            <a:ext cx="0" cy="103556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椭圆 446">
            <a:extLst>
              <a:ext uri="{FF2B5EF4-FFF2-40B4-BE49-F238E27FC236}">
                <a16:creationId xmlns:a16="http://schemas.microsoft.com/office/drawing/2014/main" id="{CE1E5133-37B0-9A62-1F8E-490D8721BC6F}"/>
              </a:ext>
            </a:extLst>
          </p:cNvPr>
          <p:cNvSpPr/>
          <p:nvPr/>
        </p:nvSpPr>
        <p:spPr>
          <a:xfrm>
            <a:off x="960027" y="2870392"/>
            <a:ext cx="140406" cy="140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8" name="椭圆 447">
            <a:extLst>
              <a:ext uri="{FF2B5EF4-FFF2-40B4-BE49-F238E27FC236}">
                <a16:creationId xmlns:a16="http://schemas.microsoft.com/office/drawing/2014/main" id="{A4360A32-D3E6-0751-EDE2-FD6302823FB4}"/>
              </a:ext>
            </a:extLst>
          </p:cNvPr>
          <p:cNvSpPr/>
          <p:nvPr/>
        </p:nvSpPr>
        <p:spPr>
          <a:xfrm>
            <a:off x="960027" y="1944780"/>
            <a:ext cx="140406" cy="140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9" name="椭圆 448">
            <a:extLst>
              <a:ext uri="{FF2B5EF4-FFF2-40B4-BE49-F238E27FC236}">
                <a16:creationId xmlns:a16="http://schemas.microsoft.com/office/drawing/2014/main" id="{D406BCC9-E862-CE55-F8F4-070728B7E4EA}"/>
              </a:ext>
            </a:extLst>
          </p:cNvPr>
          <p:cNvSpPr/>
          <p:nvPr/>
        </p:nvSpPr>
        <p:spPr>
          <a:xfrm>
            <a:off x="1526003" y="1944780"/>
            <a:ext cx="140406" cy="140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0" name="直接连接符 449">
            <a:extLst>
              <a:ext uri="{FF2B5EF4-FFF2-40B4-BE49-F238E27FC236}">
                <a16:creationId xmlns:a16="http://schemas.microsoft.com/office/drawing/2014/main" id="{18F2D9FE-245C-4807-5729-F42D6408D2D7}"/>
              </a:ext>
            </a:extLst>
          </p:cNvPr>
          <p:cNvCxnSpPr>
            <a:cxnSpLocks/>
          </p:cNvCxnSpPr>
          <p:nvPr/>
        </p:nvCxnSpPr>
        <p:spPr>
          <a:xfrm flipV="1">
            <a:off x="829213" y="3020128"/>
            <a:ext cx="166435" cy="43660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文本框 450">
            <a:extLst>
              <a:ext uri="{FF2B5EF4-FFF2-40B4-BE49-F238E27FC236}">
                <a16:creationId xmlns:a16="http://schemas.microsoft.com/office/drawing/2014/main" id="{6FA1D23D-93B8-D9C4-E07A-607F49E4EB7D}"/>
              </a:ext>
            </a:extLst>
          </p:cNvPr>
          <p:cNvSpPr txBox="1"/>
          <p:nvPr/>
        </p:nvSpPr>
        <p:spPr>
          <a:xfrm>
            <a:off x="454701" y="3405612"/>
            <a:ext cx="721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Task1</a:t>
            </a:r>
          </a:p>
        </p:txBody>
      </p:sp>
      <p:sp>
        <p:nvSpPr>
          <p:cNvPr id="452" name="文本框 451">
            <a:extLst>
              <a:ext uri="{FF2B5EF4-FFF2-40B4-BE49-F238E27FC236}">
                <a16:creationId xmlns:a16="http://schemas.microsoft.com/office/drawing/2014/main" id="{3100C66F-67E2-AF33-320C-00C774EF5A91}"/>
              </a:ext>
            </a:extLst>
          </p:cNvPr>
          <p:cNvSpPr txBox="1"/>
          <p:nvPr/>
        </p:nvSpPr>
        <p:spPr>
          <a:xfrm>
            <a:off x="813382" y="1185951"/>
            <a:ext cx="721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Task2</a:t>
            </a:r>
          </a:p>
        </p:txBody>
      </p:sp>
      <p:sp>
        <p:nvSpPr>
          <p:cNvPr id="453" name="文本框 452">
            <a:extLst>
              <a:ext uri="{FF2B5EF4-FFF2-40B4-BE49-F238E27FC236}">
                <a16:creationId xmlns:a16="http://schemas.microsoft.com/office/drawing/2014/main" id="{03729914-2754-6112-F091-A621C6F0837A}"/>
              </a:ext>
            </a:extLst>
          </p:cNvPr>
          <p:cNvSpPr txBox="1"/>
          <p:nvPr/>
        </p:nvSpPr>
        <p:spPr>
          <a:xfrm>
            <a:off x="1491574" y="1192793"/>
            <a:ext cx="721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Task3</a:t>
            </a:r>
          </a:p>
        </p:txBody>
      </p:sp>
      <p:sp>
        <p:nvSpPr>
          <p:cNvPr id="454" name="箭头: 右 453">
            <a:extLst>
              <a:ext uri="{FF2B5EF4-FFF2-40B4-BE49-F238E27FC236}">
                <a16:creationId xmlns:a16="http://schemas.microsoft.com/office/drawing/2014/main" id="{CEB1DAE8-C6A2-F23B-67AE-780E62C0DC22}"/>
              </a:ext>
            </a:extLst>
          </p:cNvPr>
          <p:cNvSpPr/>
          <p:nvPr/>
        </p:nvSpPr>
        <p:spPr>
          <a:xfrm>
            <a:off x="2348922" y="935418"/>
            <a:ext cx="446308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5" name="直接连接符 454">
            <a:extLst>
              <a:ext uri="{FF2B5EF4-FFF2-40B4-BE49-F238E27FC236}">
                <a16:creationId xmlns:a16="http://schemas.microsoft.com/office/drawing/2014/main" id="{12DEE877-6CA7-1AC1-273E-C6FB98B50597}"/>
              </a:ext>
            </a:extLst>
          </p:cNvPr>
          <p:cNvCxnSpPr>
            <a:cxnSpLocks/>
          </p:cNvCxnSpPr>
          <p:nvPr/>
        </p:nvCxnSpPr>
        <p:spPr>
          <a:xfrm flipV="1">
            <a:off x="1060307" y="1486317"/>
            <a:ext cx="156303" cy="45413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接连接符 455">
            <a:extLst>
              <a:ext uri="{FF2B5EF4-FFF2-40B4-BE49-F238E27FC236}">
                <a16:creationId xmlns:a16="http://schemas.microsoft.com/office/drawing/2014/main" id="{9C668D57-9182-F26A-DF0F-58AB675237A2}"/>
              </a:ext>
            </a:extLst>
          </p:cNvPr>
          <p:cNvCxnSpPr>
            <a:cxnSpLocks/>
          </p:cNvCxnSpPr>
          <p:nvPr/>
        </p:nvCxnSpPr>
        <p:spPr>
          <a:xfrm flipV="1">
            <a:off x="1627314" y="1486317"/>
            <a:ext cx="156303" cy="45413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箭头: 右 456">
            <a:extLst>
              <a:ext uri="{FF2B5EF4-FFF2-40B4-BE49-F238E27FC236}">
                <a16:creationId xmlns:a16="http://schemas.microsoft.com/office/drawing/2014/main" id="{1C8EC570-92C1-0CB9-AB56-F1111ADD902B}"/>
              </a:ext>
            </a:extLst>
          </p:cNvPr>
          <p:cNvSpPr/>
          <p:nvPr/>
        </p:nvSpPr>
        <p:spPr>
          <a:xfrm rot="10800000">
            <a:off x="6647000" y="2611773"/>
            <a:ext cx="344716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8" name="矩形 457">
            <a:extLst>
              <a:ext uri="{FF2B5EF4-FFF2-40B4-BE49-F238E27FC236}">
                <a16:creationId xmlns:a16="http://schemas.microsoft.com/office/drawing/2014/main" id="{BC1898B2-A2EC-F9A8-39DB-179644C84E75}"/>
              </a:ext>
            </a:extLst>
          </p:cNvPr>
          <p:cNvSpPr/>
          <p:nvPr/>
        </p:nvSpPr>
        <p:spPr>
          <a:xfrm>
            <a:off x="424640" y="4659786"/>
            <a:ext cx="1807430" cy="5601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9" name="文本框 458">
            <a:extLst>
              <a:ext uri="{FF2B5EF4-FFF2-40B4-BE49-F238E27FC236}">
                <a16:creationId xmlns:a16="http://schemas.microsoft.com/office/drawing/2014/main" id="{F8557FF7-92F8-1790-2994-F94B87CCDCAD}"/>
              </a:ext>
            </a:extLst>
          </p:cNvPr>
          <p:cNvSpPr txBox="1"/>
          <p:nvPr/>
        </p:nvSpPr>
        <p:spPr>
          <a:xfrm>
            <a:off x="397087" y="4674314"/>
            <a:ext cx="1782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Dynamic Weighting (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HDW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0" name="矩形 459">
            <a:extLst>
              <a:ext uri="{FF2B5EF4-FFF2-40B4-BE49-F238E27FC236}">
                <a16:creationId xmlns:a16="http://schemas.microsoft.com/office/drawing/2014/main" id="{8229B854-8527-B7DA-7E0C-FE947E750BA7}"/>
              </a:ext>
            </a:extLst>
          </p:cNvPr>
          <p:cNvSpPr/>
          <p:nvPr/>
        </p:nvSpPr>
        <p:spPr>
          <a:xfrm>
            <a:off x="4609580" y="4651688"/>
            <a:ext cx="1807430" cy="5601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1" name="矩形 460">
            <a:extLst>
              <a:ext uri="{FF2B5EF4-FFF2-40B4-BE49-F238E27FC236}">
                <a16:creationId xmlns:a16="http://schemas.microsoft.com/office/drawing/2014/main" id="{60E99CFA-E1C5-DFD5-E49C-36D15191118C}"/>
              </a:ext>
            </a:extLst>
          </p:cNvPr>
          <p:cNvSpPr/>
          <p:nvPr/>
        </p:nvSpPr>
        <p:spPr>
          <a:xfrm>
            <a:off x="7530398" y="4659786"/>
            <a:ext cx="1807430" cy="5601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2" name="文本框 461">
            <a:extLst>
              <a:ext uri="{FF2B5EF4-FFF2-40B4-BE49-F238E27FC236}">
                <a16:creationId xmlns:a16="http://schemas.microsoft.com/office/drawing/2014/main" id="{9BE29D46-6C3F-D213-DA83-9EE8B27EFA99}"/>
              </a:ext>
            </a:extLst>
          </p:cNvPr>
          <p:cNvSpPr txBox="1"/>
          <p:nvPr/>
        </p:nvSpPr>
        <p:spPr>
          <a:xfrm>
            <a:off x="4765716" y="4684233"/>
            <a:ext cx="15405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Multi-Scenario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MS-</a:t>
            </a:r>
            <a:r>
              <a:rPr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3" name="文本框 462">
            <a:extLst>
              <a:ext uri="{FF2B5EF4-FFF2-40B4-BE49-F238E27FC236}">
                <a16:creationId xmlns:a16="http://schemas.microsoft.com/office/drawing/2014/main" id="{FDF6C020-4B17-2392-F883-13A75D9089BB}"/>
              </a:ext>
            </a:extLst>
          </p:cNvPr>
          <p:cNvSpPr txBox="1"/>
          <p:nvPr/>
        </p:nvSpPr>
        <p:spPr>
          <a:xfrm>
            <a:off x="7530073" y="4666698"/>
            <a:ext cx="1821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Mixture-of-Attribute- 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Experts (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MoAE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4" name="圆柱体 463">
            <a:extLst>
              <a:ext uri="{FF2B5EF4-FFF2-40B4-BE49-F238E27FC236}">
                <a16:creationId xmlns:a16="http://schemas.microsoft.com/office/drawing/2014/main" id="{71995DA3-64AF-5E12-4CF5-C3047DB02F45}"/>
              </a:ext>
            </a:extLst>
          </p:cNvPr>
          <p:cNvSpPr/>
          <p:nvPr/>
        </p:nvSpPr>
        <p:spPr>
          <a:xfrm>
            <a:off x="2683221" y="4231864"/>
            <a:ext cx="636348" cy="353437"/>
          </a:xfrm>
          <a:prstGeom prst="can">
            <a:avLst>
              <a:gd name="adj" fmla="val 566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圆柱体 464">
            <a:extLst>
              <a:ext uri="{FF2B5EF4-FFF2-40B4-BE49-F238E27FC236}">
                <a16:creationId xmlns:a16="http://schemas.microsoft.com/office/drawing/2014/main" id="{94B295E6-F83D-2144-C551-5CB4570F475B}"/>
              </a:ext>
            </a:extLst>
          </p:cNvPr>
          <p:cNvSpPr/>
          <p:nvPr/>
        </p:nvSpPr>
        <p:spPr>
          <a:xfrm>
            <a:off x="2683221" y="3961023"/>
            <a:ext cx="636348" cy="353437"/>
          </a:xfrm>
          <a:prstGeom prst="can">
            <a:avLst>
              <a:gd name="adj" fmla="val 566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圆柱体 465">
            <a:extLst>
              <a:ext uri="{FF2B5EF4-FFF2-40B4-BE49-F238E27FC236}">
                <a16:creationId xmlns:a16="http://schemas.microsoft.com/office/drawing/2014/main" id="{2E8379BA-19BA-00F3-C6C3-9563E32142E2}"/>
              </a:ext>
            </a:extLst>
          </p:cNvPr>
          <p:cNvSpPr/>
          <p:nvPr/>
        </p:nvSpPr>
        <p:spPr>
          <a:xfrm>
            <a:off x="2683221" y="3690181"/>
            <a:ext cx="636348" cy="353437"/>
          </a:xfrm>
          <a:prstGeom prst="can">
            <a:avLst>
              <a:gd name="adj" fmla="val 566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7" name="直接箭头连接符 466">
            <a:extLst>
              <a:ext uri="{FF2B5EF4-FFF2-40B4-BE49-F238E27FC236}">
                <a16:creationId xmlns:a16="http://schemas.microsoft.com/office/drawing/2014/main" id="{07D8F0FC-F62C-7D11-07D8-27852BC8D625}"/>
              </a:ext>
            </a:extLst>
          </p:cNvPr>
          <p:cNvCxnSpPr>
            <a:cxnSpLocks/>
          </p:cNvCxnSpPr>
          <p:nvPr/>
        </p:nvCxnSpPr>
        <p:spPr>
          <a:xfrm>
            <a:off x="3325734" y="4247935"/>
            <a:ext cx="2442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8" name="文本框 467">
            <a:extLst>
              <a:ext uri="{FF2B5EF4-FFF2-40B4-BE49-F238E27FC236}">
                <a16:creationId xmlns:a16="http://schemas.microsoft.com/office/drawing/2014/main" id="{6A5CF40A-D800-CCBF-2723-CC2B09B0098B}"/>
              </a:ext>
            </a:extLst>
          </p:cNvPr>
          <p:cNvSpPr txBox="1"/>
          <p:nvPr/>
        </p:nvSpPr>
        <p:spPr>
          <a:xfrm>
            <a:off x="2533077" y="4576451"/>
            <a:ext cx="9403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AT-USTC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cxnSp>
        <p:nvCxnSpPr>
          <p:cNvPr id="469" name="直接箭头连接符 468">
            <a:extLst>
              <a:ext uri="{FF2B5EF4-FFF2-40B4-BE49-F238E27FC236}">
                <a16:creationId xmlns:a16="http://schemas.microsoft.com/office/drawing/2014/main" id="{F7979456-8A00-3B1C-7190-501B6BB43147}"/>
              </a:ext>
            </a:extLst>
          </p:cNvPr>
          <p:cNvCxnSpPr>
            <a:cxnSpLocks/>
            <a:stCxn id="480" idx="1"/>
            <a:endCxn id="502" idx="0"/>
          </p:cNvCxnSpPr>
          <p:nvPr/>
        </p:nvCxnSpPr>
        <p:spPr>
          <a:xfrm flipV="1">
            <a:off x="9799824" y="3462771"/>
            <a:ext cx="1155238" cy="387504"/>
          </a:xfrm>
          <a:prstGeom prst="straightConnector1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接箭头连接符 469">
            <a:extLst>
              <a:ext uri="{FF2B5EF4-FFF2-40B4-BE49-F238E27FC236}">
                <a16:creationId xmlns:a16="http://schemas.microsoft.com/office/drawing/2014/main" id="{264778A2-5A7A-11A1-4034-97E55D9AF36C}"/>
              </a:ext>
            </a:extLst>
          </p:cNvPr>
          <p:cNvCxnSpPr>
            <a:cxnSpLocks/>
            <a:stCxn id="473" idx="0"/>
            <a:endCxn id="501" idx="3"/>
          </p:cNvCxnSpPr>
          <p:nvPr/>
        </p:nvCxnSpPr>
        <p:spPr>
          <a:xfrm>
            <a:off x="10024580" y="3147026"/>
            <a:ext cx="492354" cy="242676"/>
          </a:xfrm>
          <a:prstGeom prst="straightConnector1">
            <a:avLst/>
          </a:prstGeom>
          <a:ln w="12700" cmpd="sng">
            <a:solidFill>
              <a:schemeClr val="accent4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文本框 470">
            <a:extLst>
              <a:ext uri="{FF2B5EF4-FFF2-40B4-BE49-F238E27FC236}">
                <a16:creationId xmlns:a16="http://schemas.microsoft.com/office/drawing/2014/main" id="{678F2333-A525-B04A-2583-BD953729F326}"/>
              </a:ext>
            </a:extLst>
          </p:cNvPr>
          <p:cNvSpPr txBox="1"/>
          <p:nvPr/>
        </p:nvSpPr>
        <p:spPr>
          <a:xfrm>
            <a:off x="9099259" y="2665570"/>
            <a:ext cx="65158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DT ] </a:t>
            </a:r>
          </a:p>
        </p:txBody>
      </p:sp>
      <p:sp>
        <p:nvSpPr>
          <p:cNvPr id="472" name="椭圆 471">
            <a:extLst>
              <a:ext uri="{FF2B5EF4-FFF2-40B4-BE49-F238E27FC236}">
                <a16:creationId xmlns:a16="http://schemas.microsoft.com/office/drawing/2014/main" id="{79206879-C613-5C4E-824C-6DE719EECEA7}"/>
              </a:ext>
            </a:extLst>
          </p:cNvPr>
          <p:cNvSpPr/>
          <p:nvPr/>
        </p:nvSpPr>
        <p:spPr>
          <a:xfrm rot="5400000">
            <a:off x="9821355" y="2677823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椭圆 472">
            <a:extLst>
              <a:ext uri="{FF2B5EF4-FFF2-40B4-BE49-F238E27FC236}">
                <a16:creationId xmlns:a16="http://schemas.microsoft.com/office/drawing/2014/main" id="{2572890E-9CEE-C94C-5B27-74914D21E662}"/>
              </a:ext>
            </a:extLst>
          </p:cNvPr>
          <p:cNvSpPr/>
          <p:nvPr/>
        </p:nvSpPr>
        <p:spPr>
          <a:xfrm rot="5400000">
            <a:off x="9821355" y="3045413"/>
            <a:ext cx="203225" cy="20322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椭圆 473">
            <a:extLst>
              <a:ext uri="{FF2B5EF4-FFF2-40B4-BE49-F238E27FC236}">
                <a16:creationId xmlns:a16="http://schemas.microsoft.com/office/drawing/2014/main" id="{2389C945-04B7-F460-5C20-813D96C32352}"/>
              </a:ext>
            </a:extLst>
          </p:cNvPr>
          <p:cNvSpPr/>
          <p:nvPr/>
        </p:nvSpPr>
        <p:spPr>
          <a:xfrm rot="5400000">
            <a:off x="9821355" y="3413003"/>
            <a:ext cx="203225" cy="2032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5" name="矩形 474">
            <a:extLst>
              <a:ext uri="{FF2B5EF4-FFF2-40B4-BE49-F238E27FC236}">
                <a16:creationId xmlns:a16="http://schemas.microsoft.com/office/drawing/2014/main" id="{7204B366-84EB-0D51-1168-7D35AC58B989}"/>
              </a:ext>
            </a:extLst>
          </p:cNvPr>
          <p:cNvSpPr/>
          <p:nvPr/>
        </p:nvSpPr>
        <p:spPr>
          <a:xfrm rot="5400000">
            <a:off x="9821355" y="3780593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6" name="矩形 475">
            <a:extLst>
              <a:ext uri="{FF2B5EF4-FFF2-40B4-BE49-F238E27FC236}">
                <a16:creationId xmlns:a16="http://schemas.microsoft.com/office/drawing/2014/main" id="{43101C0F-A15F-83AC-1FEE-CFAC628A12D9}"/>
              </a:ext>
            </a:extLst>
          </p:cNvPr>
          <p:cNvSpPr/>
          <p:nvPr/>
        </p:nvSpPr>
        <p:spPr>
          <a:xfrm rot="5400000">
            <a:off x="9821355" y="4148183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7" name="椭圆 476">
            <a:extLst>
              <a:ext uri="{FF2B5EF4-FFF2-40B4-BE49-F238E27FC236}">
                <a16:creationId xmlns:a16="http://schemas.microsoft.com/office/drawing/2014/main" id="{B112C4F0-7166-BEE1-A04B-54F7B1CFEA7E}"/>
              </a:ext>
            </a:extLst>
          </p:cNvPr>
          <p:cNvSpPr/>
          <p:nvPr/>
        </p:nvSpPr>
        <p:spPr>
          <a:xfrm rot="5400000">
            <a:off x="9698212" y="2743170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8" name="椭圆 477">
            <a:extLst>
              <a:ext uri="{FF2B5EF4-FFF2-40B4-BE49-F238E27FC236}">
                <a16:creationId xmlns:a16="http://schemas.microsoft.com/office/drawing/2014/main" id="{11853ED9-2E4E-3E6D-1948-FAE81BDF7370}"/>
              </a:ext>
            </a:extLst>
          </p:cNvPr>
          <p:cNvSpPr/>
          <p:nvPr/>
        </p:nvSpPr>
        <p:spPr>
          <a:xfrm rot="5400000">
            <a:off x="9698212" y="3112205"/>
            <a:ext cx="203225" cy="20322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9" name="椭圆 478">
            <a:extLst>
              <a:ext uri="{FF2B5EF4-FFF2-40B4-BE49-F238E27FC236}">
                <a16:creationId xmlns:a16="http://schemas.microsoft.com/office/drawing/2014/main" id="{065AB9BB-2491-205A-FB56-10D343C5D974}"/>
              </a:ext>
            </a:extLst>
          </p:cNvPr>
          <p:cNvSpPr/>
          <p:nvPr/>
        </p:nvSpPr>
        <p:spPr>
          <a:xfrm rot="5400000">
            <a:off x="9698212" y="3481240"/>
            <a:ext cx="203225" cy="2032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0" name="矩形 479">
            <a:extLst>
              <a:ext uri="{FF2B5EF4-FFF2-40B4-BE49-F238E27FC236}">
                <a16:creationId xmlns:a16="http://schemas.microsoft.com/office/drawing/2014/main" id="{F134FC34-CF3A-5491-05BC-DDB40813D3C5}"/>
              </a:ext>
            </a:extLst>
          </p:cNvPr>
          <p:cNvSpPr/>
          <p:nvPr/>
        </p:nvSpPr>
        <p:spPr>
          <a:xfrm rot="5400000">
            <a:off x="9698212" y="3850275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1" name="矩形 480">
            <a:extLst>
              <a:ext uri="{FF2B5EF4-FFF2-40B4-BE49-F238E27FC236}">
                <a16:creationId xmlns:a16="http://schemas.microsoft.com/office/drawing/2014/main" id="{4E0DC296-3E09-3EDD-5989-F7BD317841F6}"/>
              </a:ext>
            </a:extLst>
          </p:cNvPr>
          <p:cNvSpPr/>
          <p:nvPr/>
        </p:nvSpPr>
        <p:spPr>
          <a:xfrm rot="5400000">
            <a:off x="9698212" y="4219309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2" name="文本框 481">
            <a:extLst>
              <a:ext uri="{FF2B5EF4-FFF2-40B4-BE49-F238E27FC236}">
                <a16:creationId xmlns:a16="http://schemas.microsoft.com/office/drawing/2014/main" id="{B2A1CADD-0902-ED05-3A60-41A91F80C860}"/>
              </a:ext>
            </a:extLst>
          </p:cNvPr>
          <p:cNvSpPr txBox="1"/>
          <p:nvPr/>
        </p:nvSpPr>
        <p:spPr>
          <a:xfrm>
            <a:off x="9099259" y="3039731"/>
            <a:ext cx="65158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NT ] </a:t>
            </a:r>
          </a:p>
        </p:txBody>
      </p:sp>
      <p:sp>
        <p:nvSpPr>
          <p:cNvPr id="483" name="文本框 482">
            <a:extLst>
              <a:ext uri="{FF2B5EF4-FFF2-40B4-BE49-F238E27FC236}">
                <a16:creationId xmlns:a16="http://schemas.microsoft.com/office/drawing/2014/main" id="{D18950EB-1A14-A752-4CDD-A0141C5B026B}"/>
              </a:ext>
            </a:extLst>
          </p:cNvPr>
          <p:cNvSpPr txBox="1"/>
          <p:nvPr/>
        </p:nvSpPr>
        <p:spPr>
          <a:xfrm>
            <a:off x="9099259" y="3413892"/>
            <a:ext cx="65594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AD ] </a:t>
            </a:r>
          </a:p>
        </p:txBody>
      </p:sp>
      <p:sp>
        <p:nvSpPr>
          <p:cNvPr id="484" name="文本框 483">
            <a:extLst>
              <a:ext uri="{FF2B5EF4-FFF2-40B4-BE49-F238E27FC236}">
                <a16:creationId xmlns:a16="http://schemas.microsoft.com/office/drawing/2014/main" id="{646E098A-AAD7-1912-F529-4852515C1829}"/>
              </a:ext>
            </a:extLst>
          </p:cNvPr>
          <p:cNvSpPr txBox="1"/>
          <p:nvPr/>
        </p:nvSpPr>
        <p:spPr>
          <a:xfrm>
            <a:off x="9099259" y="3788053"/>
            <a:ext cx="625941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ST ] </a:t>
            </a:r>
          </a:p>
        </p:txBody>
      </p:sp>
      <p:sp>
        <p:nvSpPr>
          <p:cNvPr id="485" name="文本框 484">
            <a:extLst>
              <a:ext uri="{FF2B5EF4-FFF2-40B4-BE49-F238E27FC236}">
                <a16:creationId xmlns:a16="http://schemas.microsoft.com/office/drawing/2014/main" id="{BAD5A9F3-418C-B2A9-BCCE-ACD70EDA4631}"/>
              </a:ext>
            </a:extLst>
          </p:cNvPr>
          <p:cNvSpPr txBox="1"/>
          <p:nvPr/>
        </p:nvSpPr>
        <p:spPr>
          <a:xfrm>
            <a:off x="9099259" y="4162214"/>
            <a:ext cx="629468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LT ] </a:t>
            </a:r>
          </a:p>
        </p:txBody>
      </p:sp>
      <p:sp>
        <p:nvSpPr>
          <p:cNvPr id="486" name="矩形: 圆角 485">
            <a:extLst>
              <a:ext uri="{FF2B5EF4-FFF2-40B4-BE49-F238E27FC236}">
                <a16:creationId xmlns:a16="http://schemas.microsoft.com/office/drawing/2014/main" id="{AEBA3F21-B8BF-388F-CF36-74B9FAD079F6}"/>
              </a:ext>
            </a:extLst>
          </p:cNvPr>
          <p:cNvSpPr/>
          <p:nvPr/>
        </p:nvSpPr>
        <p:spPr>
          <a:xfrm>
            <a:off x="10435335" y="2635312"/>
            <a:ext cx="606897" cy="2921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7" name="椭圆 486">
            <a:extLst>
              <a:ext uri="{FF2B5EF4-FFF2-40B4-BE49-F238E27FC236}">
                <a16:creationId xmlns:a16="http://schemas.microsoft.com/office/drawing/2014/main" id="{8AC9F5D7-A787-2F5E-DD7C-87E2C87E1C62}"/>
              </a:ext>
            </a:extLst>
          </p:cNvPr>
          <p:cNvSpPr/>
          <p:nvPr/>
        </p:nvSpPr>
        <p:spPr>
          <a:xfrm rot="5400000">
            <a:off x="10491834" y="2678964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8" name="矩形 487">
            <a:extLst>
              <a:ext uri="{FF2B5EF4-FFF2-40B4-BE49-F238E27FC236}">
                <a16:creationId xmlns:a16="http://schemas.microsoft.com/office/drawing/2014/main" id="{8CF6FEC1-28EC-04EB-48BF-C59CD776A559}"/>
              </a:ext>
            </a:extLst>
          </p:cNvPr>
          <p:cNvSpPr/>
          <p:nvPr/>
        </p:nvSpPr>
        <p:spPr>
          <a:xfrm rot="5400000">
            <a:off x="10756499" y="2680182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C4DF1644-1322-1D1B-75FA-12906566E02D}"/>
              </a:ext>
            </a:extLst>
          </p:cNvPr>
          <p:cNvSpPr txBox="1"/>
          <p:nvPr/>
        </p:nvSpPr>
        <p:spPr>
          <a:xfrm>
            <a:off x="9411409" y="4441956"/>
            <a:ext cx="9131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 </a:t>
            </a:r>
          </a:p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0" name="文本框 489">
            <a:extLst>
              <a:ext uri="{FF2B5EF4-FFF2-40B4-BE49-F238E27FC236}">
                <a16:creationId xmlns:a16="http://schemas.microsoft.com/office/drawing/2014/main" id="{7A59A7BC-52FF-208D-4054-C090E923ED46}"/>
              </a:ext>
            </a:extLst>
          </p:cNvPr>
          <p:cNvSpPr txBox="1"/>
          <p:nvPr/>
        </p:nvSpPr>
        <p:spPr>
          <a:xfrm>
            <a:off x="10271680" y="4459143"/>
            <a:ext cx="788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(FFN)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" name="矩形: 圆角 490">
            <a:extLst>
              <a:ext uri="{FF2B5EF4-FFF2-40B4-BE49-F238E27FC236}">
                <a16:creationId xmlns:a16="http://schemas.microsoft.com/office/drawing/2014/main" id="{A876162F-F3A4-ED59-7E08-C0340041B888}"/>
              </a:ext>
            </a:extLst>
          </p:cNvPr>
          <p:cNvSpPr/>
          <p:nvPr/>
        </p:nvSpPr>
        <p:spPr>
          <a:xfrm>
            <a:off x="10272282" y="2744233"/>
            <a:ext cx="606897" cy="2921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2" name="椭圆 491">
            <a:extLst>
              <a:ext uri="{FF2B5EF4-FFF2-40B4-BE49-F238E27FC236}">
                <a16:creationId xmlns:a16="http://schemas.microsoft.com/office/drawing/2014/main" id="{1A4F8FEE-FF97-A315-F6D7-C909152EAD20}"/>
              </a:ext>
            </a:extLst>
          </p:cNvPr>
          <p:cNvSpPr/>
          <p:nvPr/>
        </p:nvSpPr>
        <p:spPr>
          <a:xfrm rot="5400000">
            <a:off x="10328781" y="2787885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3" name="矩形 492">
            <a:extLst>
              <a:ext uri="{FF2B5EF4-FFF2-40B4-BE49-F238E27FC236}">
                <a16:creationId xmlns:a16="http://schemas.microsoft.com/office/drawing/2014/main" id="{7E189E14-E1BB-1738-FAB6-F618A09A85B5}"/>
              </a:ext>
            </a:extLst>
          </p:cNvPr>
          <p:cNvSpPr/>
          <p:nvPr/>
        </p:nvSpPr>
        <p:spPr>
          <a:xfrm rot="5400000">
            <a:off x="10593446" y="2789103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4" name="矩形: 圆角 493">
            <a:extLst>
              <a:ext uri="{FF2B5EF4-FFF2-40B4-BE49-F238E27FC236}">
                <a16:creationId xmlns:a16="http://schemas.microsoft.com/office/drawing/2014/main" id="{4580A904-E7AF-0117-9908-F590C0F0D59B}"/>
              </a:ext>
            </a:extLst>
          </p:cNvPr>
          <p:cNvSpPr/>
          <p:nvPr/>
        </p:nvSpPr>
        <p:spPr>
          <a:xfrm>
            <a:off x="10425344" y="4021494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5" name="椭圆 494">
            <a:extLst>
              <a:ext uri="{FF2B5EF4-FFF2-40B4-BE49-F238E27FC236}">
                <a16:creationId xmlns:a16="http://schemas.microsoft.com/office/drawing/2014/main" id="{A7B18354-4E3A-CCA9-2ACA-7B5DD107D71B}"/>
              </a:ext>
            </a:extLst>
          </p:cNvPr>
          <p:cNvSpPr/>
          <p:nvPr/>
        </p:nvSpPr>
        <p:spPr>
          <a:xfrm rot="5400000">
            <a:off x="10481843" y="4065146"/>
            <a:ext cx="203225" cy="203225"/>
          </a:xfrm>
          <a:prstGeom prst="ellipse">
            <a:avLst/>
          </a:prstGeom>
          <a:solidFill>
            <a:srgbClr val="DEEBF7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6" name="矩形 495">
            <a:extLst>
              <a:ext uri="{FF2B5EF4-FFF2-40B4-BE49-F238E27FC236}">
                <a16:creationId xmlns:a16="http://schemas.microsoft.com/office/drawing/2014/main" id="{8DEC0377-2856-C737-3C7D-F05709457B78}"/>
              </a:ext>
            </a:extLst>
          </p:cNvPr>
          <p:cNvSpPr/>
          <p:nvPr/>
        </p:nvSpPr>
        <p:spPr>
          <a:xfrm rot="5400000">
            <a:off x="10746508" y="4066364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7" name="矩形: 圆角 496">
            <a:extLst>
              <a:ext uri="{FF2B5EF4-FFF2-40B4-BE49-F238E27FC236}">
                <a16:creationId xmlns:a16="http://schemas.microsoft.com/office/drawing/2014/main" id="{3C28AA2F-0832-F443-76FA-86E3A59C8B1C}"/>
              </a:ext>
            </a:extLst>
          </p:cNvPr>
          <p:cNvSpPr/>
          <p:nvPr/>
        </p:nvSpPr>
        <p:spPr>
          <a:xfrm>
            <a:off x="10262291" y="4130415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8" name="椭圆 497">
            <a:extLst>
              <a:ext uri="{FF2B5EF4-FFF2-40B4-BE49-F238E27FC236}">
                <a16:creationId xmlns:a16="http://schemas.microsoft.com/office/drawing/2014/main" id="{FC3E83DB-571C-3F72-C9B8-C218A5CBC8BA}"/>
              </a:ext>
            </a:extLst>
          </p:cNvPr>
          <p:cNvSpPr/>
          <p:nvPr/>
        </p:nvSpPr>
        <p:spPr>
          <a:xfrm rot="5400000">
            <a:off x="10318790" y="4174067"/>
            <a:ext cx="203225" cy="203225"/>
          </a:xfrm>
          <a:prstGeom prst="ellipse">
            <a:avLst/>
          </a:prstGeom>
          <a:solidFill>
            <a:srgbClr val="DEEBF7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9" name="矩形 498">
            <a:extLst>
              <a:ext uri="{FF2B5EF4-FFF2-40B4-BE49-F238E27FC236}">
                <a16:creationId xmlns:a16="http://schemas.microsoft.com/office/drawing/2014/main" id="{B543EDA5-2A2F-3B72-F8C4-94494E7E4AA3}"/>
              </a:ext>
            </a:extLst>
          </p:cNvPr>
          <p:cNvSpPr/>
          <p:nvPr/>
        </p:nvSpPr>
        <p:spPr>
          <a:xfrm rot="5400000">
            <a:off x="10583455" y="4175285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0" name="矩形: 圆角 499">
            <a:extLst>
              <a:ext uri="{FF2B5EF4-FFF2-40B4-BE49-F238E27FC236}">
                <a16:creationId xmlns:a16="http://schemas.microsoft.com/office/drawing/2014/main" id="{78ADBA19-D36F-8128-4CB8-FF3824E1DF37}"/>
              </a:ext>
            </a:extLst>
          </p:cNvPr>
          <p:cNvSpPr/>
          <p:nvPr/>
        </p:nvSpPr>
        <p:spPr>
          <a:xfrm>
            <a:off x="10430673" y="3316288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" name="椭圆 500">
            <a:extLst>
              <a:ext uri="{FF2B5EF4-FFF2-40B4-BE49-F238E27FC236}">
                <a16:creationId xmlns:a16="http://schemas.microsoft.com/office/drawing/2014/main" id="{F79A9564-67C7-2942-6AA4-800B748E42C8}"/>
              </a:ext>
            </a:extLst>
          </p:cNvPr>
          <p:cNvSpPr/>
          <p:nvPr/>
        </p:nvSpPr>
        <p:spPr>
          <a:xfrm rot="5400000">
            <a:off x="10487172" y="3359940"/>
            <a:ext cx="203225" cy="203225"/>
          </a:xfrm>
          <a:prstGeom prst="ellipse">
            <a:avLst/>
          </a:prstGeom>
          <a:solidFill>
            <a:srgbClr val="FFF2CC"/>
          </a:solidFill>
          <a:ln>
            <a:solidFill>
              <a:srgbClr val="FFDC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矩形 501">
            <a:extLst>
              <a:ext uri="{FF2B5EF4-FFF2-40B4-BE49-F238E27FC236}">
                <a16:creationId xmlns:a16="http://schemas.microsoft.com/office/drawing/2014/main" id="{1A6CC681-CC17-8FA4-FE50-21AC2F706E32}"/>
              </a:ext>
            </a:extLst>
          </p:cNvPr>
          <p:cNvSpPr/>
          <p:nvPr/>
        </p:nvSpPr>
        <p:spPr>
          <a:xfrm rot="5400000">
            <a:off x="10751837" y="3361158"/>
            <a:ext cx="203225" cy="203225"/>
          </a:xfrm>
          <a:prstGeom prst="rect">
            <a:avLst/>
          </a:prstGeom>
          <a:solidFill>
            <a:srgbClr val="E2F0D9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3" name="矩形: 圆角 502">
            <a:extLst>
              <a:ext uri="{FF2B5EF4-FFF2-40B4-BE49-F238E27FC236}">
                <a16:creationId xmlns:a16="http://schemas.microsoft.com/office/drawing/2014/main" id="{A975BE11-A72D-C5C4-3826-AF0C41645BDE}"/>
              </a:ext>
            </a:extLst>
          </p:cNvPr>
          <p:cNvSpPr/>
          <p:nvPr/>
        </p:nvSpPr>
        <p:spPr>
          <a:xfrm>
            <a:off x="10267620" y="3425209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4" name="椭圆 503">
            <a:extLst>
              <a:ext uri="{FF2B5EF4-FFF2-40B4-BE49-F238E27FC236}">
                <a16:creationId xmlns:a16="http://schemas.microsoft.com/office/drawing/2014/main" id="{AF5345B8-6588-E0EA-ABDB-EA96D8B83EFE}"/>
              </a:ext>
            </a:extLst>
          </p:cNvPr>
          <p:cNvSpPr/>
          <p:nvPr/>
        </p:nvSpPr>
        <p:spPr>
          <a:xfrm rot="5400000">
            <a:off x="10324119" y="3468861"/>
            <a:ext cx="203225" cy="203225"/>
          </a:xfrm>
          <a:prstGeom prst="ellipse">
            <a:avLst/>
          </a:prstGeom>
          <a:solidFill>
            <a:srgbClr val="FFF2CC"/>
          </a:solidFill>
          <a:ln>
            <a:solidFill>
              <a:srgbClr val="FFDC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矩形 504">
            <a:extLst>
              <a:ext uri="{FF2B5EF4-FFF2-40B4-BE49-F238E27FC236}">
                <a16:creationId xmlns:a16="http://schemas.microsoft.com/office/drawing/2014/main" id="{05518611-C8BB-0A2B-FA30-D64911B489FD}"/>
              </a:ext>
            </a:extLst>
          </p:cNvPr>
          <p:cNvSpPr/>
          <p:nvPr/>
        </p:nvSpPr>
        <p:spPr>
          <a:xfrm rot="5400000">
            <a:off x="10588784" y="3470079"/>
            <a:ext cx="203225" cy="203225"/>
          </a:xfrm>
          <a:prstGeom prst="rect">
            <a:avLst/>
          </a:prstGeom>
          <a:solidFill>
            <a:srgbClr val="E2F0D9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6" name="文本框 505">
            <a:extLst>
              <a:ext uri="{FF2B5EF4-FFF2-40B4-BE49-F238E27FC236}">
                <a16:creationId xmlns:a16="http://schemas.microsoft.com/office/drawing/2014/main" id="{B0AD3A14-D687-4B1B-B1FD-97C5817F8E19}"/>
              </a:ext>
            </a:extLst>
          </p:cNvPr>
          <p:cNvSpPr txBox="1"/>
          <p:nvPr/>
        </p:nvSpPr>
        <p:spPr>
          <a:xfrm rot="5400000">
            <a:off x="10445868" y="2984045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07" name="文本框 506">
            <a:extLst>
              <a:ext uri="{FF2B5EF4-FFF2-40B4-BE49-F238E27FC236}">
                <a16:creationId xmlns:a16="http://schemas.microsoft.com/office/drawing/2014/main" id="{982EC91E-E8ED-6414-5D2E-51A3D91DEC80}"/>
              </a:ext>
            </a:extLst>
          </p:cNvPr>
          <p:cNvSpPr txBox="1"/>
          <p:nvPr/>
        </p:nvSpPr>
        <p:spPr>
          <a:xfrm rot="5400000">
            <a:off x="10445867" y="3665623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08" name="矩形: 圆角 507">
            <a:extLst>
              <a:ext uri="{FF2B5EF4-FFF2-40B4-BE49-F238E27FC236}">
                <a16:creationId xmlns:a16="http://schemas.microsoft.com/office/drawing/2014/main" id="{E2CADD7F-920C-964E-54CC-81D8A1F31767}"/>
              </a:ext>
            </a:extLst>
          </p:cNvPr>
          <p:cNvSpPr/>
          <p:nvPr/>
        </p:nvSpPr>
        <p:spPr>
          <a:xfrm>
            <a:off x="11554212" y="2672105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9" name="矩形: 圆角 508">
            <a:extLst>
              <a:ext uri="{FF2B5EF4-FFF2-40B4-BE49-F238E27FC236}">
                <a16:creationId xmlns:a16="http://schemas.microsoft.com/office/drawing/2014/main" id="{7819159C-EB25-930D-D4BA-5A4BC5A67076}"/>
              </a:ext>
            </a:extLst>
          </p:cNvPr>
          <p:cNvSpPr/>
          <p:nvPr/>
        </p:nvSpPr>
        <p:spPr>
          <a:xfrm>
            <a:off x="11554212" y="406884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0" name="矩形: 圆角 509">
            <a:extLst>
              <a:ext uri="{FF2B5EF4-FFF2-40B4-BE49-F238E27FC236}">
                <a16:creationId xmlns:a16="http://schemas.microsoft.com/office/drawing/2014/main" id="{5E545EFC-29CE-6166-48CB-6E3AFD50AA69}"/>
              </a:ext>
            </a:extLst>
          </p:cNvPr>
          <p:cNvSpPr/>
          <p:nvPr/>
        </p:nvSpPr>
        <p:spPr>
          <a:xfrm>
            <a:off x="11554212" y="336511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1" name="文本框 510">
            <a:extLst>
              <a:ext uri="{FF2B5EF4-FFF2-40B4-BE49-F238E27FC236}">
                <a16:creationId xmlns:a16="http://schemas.microsoft.com/office/drawing/2014/main" id="{70C9C85E-520D-F84E-C91E-81BAA318F165}"/>
              </a:ext>
            </a:extLst>
          </p:cNvPr>
          <p:cNvSpPr txBox="1"/>
          <p:nvPr/>
        </p:nvSpPr>
        <p:spPr>
          <a:xfrm>
            <a:off x="10978601" y="4268823"/>
            <a:ext cx="6876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AD-LT</a:t>
            </a:r>
          </a:p>
        </p:txBody>
      </p:sp>
      <p:cxnSp>
        <p:nvCxnSpPr>
          <p:cNvPr id="512" name="直接箭头连接符 511">
            <a:extLst>
              <a:ext uri="{FF2B5EF4-FFF2-40B4-BE49-F238E27FC236}">
                <a16:creationId xmlns:a16="http://schemas.microsoft.com/office/drawing/2014/main" id="{45C3AF5A-0257-9A2B-2298-AA93D8A867B5}"/>
              </a:ext>
            </a:extLst>
          </p:cNvPr>
          <p:cNvCxnSpPr>
            <a:cxnSpLocks/>
            <a:stCxn id="478" idx="7"/>
            <a:endCxn id="504" idx="4"/>
          </p:cNvCxnSpPr>
          <p:nvPr/>
        </p:nvCxnSpPr>
        <p:spPr>
          <a:xfrm>
            <a:off x="9871675" y="3285668"/>
            <a:ext cx="452444" cy="284806"/>
          </a:xfrm>
          <a:prstGeom prst="straightConnector1">
            <a:avLst/>
          </a:prstGeom>
          <a:ln w="12700" cmpd="sng">
            <a:solidFill>
              <a:schemeClr val="accent4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直接箭头连接符 512">
            <a:extLst>
              <a:ext uri="{FF2B5EF4-FFF2-40B4-BE49-F238E27FC236}">
                <a16:creationId xmlns:a16="http://schemas.microsoft.com/office/drawing/2014/main" id="{21C2EA26-1DE8-A776-D160-7506B6ED7844}"/>
              </a:ext>
            </a:extLst>
          </p:cNvPr>
          <p:cNvCxnSpPr>
            <a:cxnSpLocks/>
            <a:stCxn id="480" idx="0"/>
            <a:endCxn id="505" idx="3"/>
          </p:cNvCxnSpPr>
          <p:nvPr/>
        </p:nvCxnSpPr>
        <p:spPr>
          <a:xfrm flipV="1">
            <a:off x="9901437" y="3673304"/>
            <a:ext cx="788959" cy="278584"/>
          </a:xfrm>
          <a:prstGeom prst="straightConnector1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文本框 513">
            <a:extLst>
              <a:ext uri="{FF2B5EF4-FFF2-40B4-BE49-F238E27FC236}">
                <a16:creationId xmlns:a16="http://schemas.microsoft.com/office/drawing/2014/main" id="{204BFFB3-5CFB-CEBD-6A4D-80F6E87A22CD}"/>
              </a:ext>
            </a:extLst>
          </p:cNvPr>
          <p:cNvSpPr txBox="1"/>
          <p:nvPr/>
        </p:nvSpPr>
        <p:spPr>
          <a:xfrm rot="5400000">
            <a:off x="11431509" y="2957809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15" name="文本框 514">
            <a:extLst>
              <a:ext uri="{FF2B5EF4-FFF2-40B4-BE49-F238E27FC236}">
                <a16:creationId xmlns:a16="http://schemas.microsoft.com/office/drawing/2014/main" id="{E6BB389A-FF36-6E48-3293-A200410B0F37}"/>
              </a:ext>
            </a:extLst>
          </p:cNvPr>
          <p:cNvSpPr txBox="1"/>
          <p:nvPr/>
        </p:nvSpPr>
        <p:spPr>
          <a:xfrm rot="5400000">
            <a:off x="11417803" y="3649335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16" name="箭头: 右 515">
            <a:extLst>
              <a:ext uri="{FF2B5EF4-FFF2-40B4-BE49-F238E27FC236}">
                <a16:creationId xmlns:a16="http://schemas.microsoft.com/office/drawing/2014/main" id="{ADADBE62-D98C-65AC-2146-DA9C7C1C226C}"/>
              </a:ext>
            </a:extLst>
          </p:cNvPr>
          <p:cNvSpPr/>
          <p:nvPr/>
        </p:nvSpPr>
        <p:spPr>
          <a:xfrm rot="10800000">
            <a:off x="11088650" y="2702372"/>
            <a:ext cx="413534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7" name="箭头: 右 516">
            <a:extLst>
              <a:ext uri="{FF2B5EF4-FFF2-40B4-BE49-F238E27FC236}">
                <a16:creationId xmlns:a16="http://schemas.microsoft.com/office/drawing/2014/main" id="{368C93FB-0D4E-8F77-8DF2-BAF79F3AE9CC}"/>
              </a:ext>
            </a:extLst>
          </p:cNvPr>
          <p:cNvSpPr/>
          <p:nvPr/>
        </p:nvSpPr>
        <p:spPr>
          <a:xfrm rot="10800000">
            <a:off x="8859694" y="1779061"/>
            <a:ext cx="368352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8" name="矩形: 圆角 517">
            <a:extLst>
              <a:ext uri="{FF2B5EF4-FFF2-40B4-BE49-F238E27FC236}">
                <a16:creationId xmlns:a16="http://schemas.microsoft.com/office/drawing/2014/main" id="{EFD8501A-6007-2F48-5E9E-7B541E7BE991}"/>
              </a:ext>
            </a:extLst>
          </p:cNvPr>
          <p:cNvSpPr/>
          <p:nvPr/>
        </p:nvSpPr>
        <p:spPr>
          <a:xfrm>
            <a:off x="10118206" y="1264560"/>
            <a:ext cx="606897" cy="2921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9" name="椭圆 518">
            <a:extLst>
              <a:ext uri="{FF2B5EF4-FFF2-40B4-BE49-F238E27FC236}">
                <a16:creationId xmlns:a16="http://schemas.microsoft.com/office/drawing/2014/main" id="{A0339854-7771-F3E6-9CB8-C73659403E63}"/>
              </a:ext>
            </a:extLst>
          </p:cNvPr>
          <p:cNvSpPr/>
          <p:nvPr/>
        </p:nvSpPr>
        <p:spPr>
          <a:xfrm rot="5400000">
            <a:off x="10174705" y="1308212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矩形 519">
            <a:extLst>
              <a:ext uri="{FF2B5EF4-FFF2-40B4-BE49-F238E27FC236}">
                <a16:creationId xmlns:a16="http://schemas.microsoft.com/office/drawing/2014/main" id="{E6510E4E-E86E-4103-0CAA-C5D6BDDE50B1}"/>
              </a:ext>
            </a:extLst>
          </p:cNvPr>
          <p:cNvSpPr/>
          <p:nvPr/>
        </p:nvSpPr>
        <p:spPr>
          <a:xfrm rot="5400000">
            <a:off x="10439370" y="1309430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1" name="矩形: 圆角 520">
            <a:extLst>
              <a:ext uri="{FF2B5EF4-FFF2-40B4-BE49-F238E27FC236}">
                <a16:creationId xmlns:a16="http://schemas.microsoft.com/office/drawing/2014/main" id="{C4A34AC6-B93D-88E9-4338-CF7E9254FF76}"/>
              </a:ext>
            </a:extLst>
          </p:cNvPr>
          <p:cNvSpPr/>
          <p:nvPr/>
        </p:nvSpPr>
        <p:spPr>
          <a:xfrm>
            <a:off x="10115715" y="2085456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" name="椭圆 521">
            <a:extLst>
              <a:ext uri="{FF2B5EF4-FFF2-40B4-BE49-F238E27FC236}">
                <a16:creationId xmlns:a16="http://schemas.microsoft.com/office/drawing/2014/main" id="{A9E931A3-28C9-2E70-8FAB-7101F04BD31F}"/>
              </a:ext>
            </a:extLst>
          </p:cNvPr>
          <p:cNvSpPr/>
          <p:nvPr/>
        </p:nvSpPr>
        <p:spPr>
          <a:xfrm rot="5400000">
            <a:off x="10172214" y="2129108"/>
            <a:ext cx="203225" cy="203225"/>
          </a:xfrm>
          <a:prstGeom prst="ellipse">
            <a:avLst/>
          </a:prstGeom>
          <a:solidFill>
            <a:srgbClr val="DEEBF7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3" name="矩形 522">
            <a:extLst>
              <a:ext uri="{FF2B5EF4-FFF2-40B4-BE49-F238E27FC236}">
                <a16:creationId xmlns:a16="http://schemas.microsoft.com/office/drawing/2014/main" id="{D236429E-262A-5AE6-0F84-3CF9291310B4}"/>
              </a:ext>
            </a:extLst>
          </p:cNvPr>
          <p:cNvSpPr/>
          <p:nvPr/>
        </p:nvSpPr>
        <p:spPr>
          <a:xfrm rot="5400000">
            <a:off x="10436879" y="2130326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4" name="文本框 523">
            <a:extLst>
              <a:ext uri="{FF2B5EF4-FFF2-40B4-BE49-F238E27FC236}">
                <a16:creationId xmlns:a16="http://schemas.microsoft.com/office/drawing/2014/main" id="{5D4541C8-8829-4AE3-DA6B-42B73F87E9D8}"/>
              </a:ext>
            </a:extLst>
          </p:cNvPr>
          <p:cNvSpPr txBox="1"/>
          <p:nvPr/>
        </p:nvSpPr>
        <p:spPr>
          <a:xfrm rot="5400000">
            <a:off x="10244665" y="1701357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cxnSp>
        <p:nvCxnSpPr>
          <p:cNvPr id="525" name="连接符: 肘形 524">
            <a:extLst>
              <a:ext uri="{FF2B5EF4-FFF2-40B4-BE49-F238E27FC236}">
                <a16:creationId xmlns:a16="http://schemas.microsoft.com/office/drawing/2014/main" id="{F5C66E1B-8EDE-8A92-0FE8-79D328F2B8CE}"/>
              </a:ext>
            </a:extLst>
          </p:cNvPr>
          <p:cNvCxnSpPr>
            <a:cxnSpLocks/>
            <a:stCxn id="336" idx="0"/>
            <a:endCxn id="518" idx="1"/>
          </p:cNvCxnSpPr>
          <p:nvPr/>
        </p:nvCxnSpPr>
        <p:spPr>
          <a:xfrm flipV="1">
            <a:off x="9528454" y="1410658"/>
            <a:ext cx="589752" cy="423905"/>
          </a:xfrm>
          <a:prstGeom prst="bentConnector3">
            <a:avLst>
              <a:gd name="adj1" fmla="val 3952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6" name="文本框 525">
            <a:extLst>
              <a:ext uri="{FF2B5EF4-FFF2-40B4-BE49-F238E27FC236}">
                <a16:creationId xmlns:a16="http://schemas.microsoft.com/office/drawing/2014/main" id="{74E8FC77-51A2-FE0C-6E5F-3C9E21C59AC2}"/>
              </a:ext>
            </a:extLst>
          </p:cNvPr>
          <p:cNvSpPr txBox="1"/>
          <p:nvPr/>
        </p:nvSpPr>
        <p:spPr>
          <a:xfrm>
            <a:off x="10061666" y="1505647"/>
            <a:ext cx="743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7" name="连接符: 肘形 526">
            <a:extLst>
              <a:ext uri="{FF2B5EF4-FFF2-40B4-BE49-F238E27FC236}">
                <a16:creationId xmlns:a16="http://schemas.microsoft.com/office/drawing/2014/main" id="{9FFDE53E-37A5-8E11-815E-396630661AD7}"/>
              </a:ext>
            </a:extLst>
          </p:cNvPr>
          <p:cNvCxnSpPr>
            <a:cxnSpLocks/>
            <a:stCxn id="336" idx="0"/>
            <a:endCxn id="521" idx="1"/>
          </p:cNvCxnSpPr>
          <p:nvPr/>
        </p:nvCxnSpPr>
        <p:spPr>
          <a:xfrm>
            <a:off x="9528454" y="1834563"/>
            <a:ext cx="587261" cy="396991"/>
          </a:xfrm>
          <a:prstGeom prst="bentConnector3">
            <a:avLst>
              <a:gd name="adj1" fmla="val 3962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连接符: 肘形 527">
            <a:extLst>
              <a:ext uri="{FF2B5EF4-FFF2-40B4-BE49-F238E27FC236}">
                <a16:creationId xmlns:a16="http://schemas.microsoft.com/office/drawing/2014/main" id="{8EA03EB7-365A-DD88-8262-241A52424747}"/>
              </a:ext>
            </a:extLst>
          </p:cNvPr>
          <p:cNvCxnSpPr>
            <a:cxnSpLocks/>
            <a:stCxn id="336" idx="0"/>
            <a:endCxn id="332" idx="1"/>
          </p:cNvCxnSpPr>
          <p:nvPr/>
        </p:nvCxnSpPr>
        <p:spPr>
          <a:xfrm flipV="1">
            <a:off x="9528454" y="1028704"/>
            <a:ext cx="505759" cy="805859"/>
          </a:xfrm>
          <a:prstGeom prst="bentConnector3">
            <a:avLst>
              <a:gd name="adj1" fmla="val 211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连接符: 肘形 528">
            <a:extLst>
              <a:ext uri="{FF2B5EF4-FFF2-40B4-BE49-F238E27FC236}">
                <a16:creationId xmlns:a16="http://schemas.microsoft.com/office/drawing/2014/main" id="{A877721D-5B6C-4656-2701-023CE88F7A7D}"/>
              </a:ext>
            </a:extLst>
          </p:cNvPr>
          <p:cNvCxnSpPr>
            <a:cxnSpLocks/>
            <a:stCxn id="518" idx="3"/>
            <a:endCxn id="333" idx="3"/>
          </p:cNvCxnSpPr>
          <p:nvPr/>
        </p:nvCxnSpPr>
        <p:spPr>
          <a:xfrm>
            <a:off x="10725103" y="1410658"/>
            <a:ext cx="352698" cy="42277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连接符: 肘形 529">
            <a:extLst>
              <a:ext uri="{FF2B5EF4-FFF2-40B4-BE49-F238E27FC236}">
                <a16:creationId xmlns:a16="http://schemas.microsoft.com/office/drawing/2014/main" id="{3EE0B213-A506-1A57-4939-69C3AC9A522E}"/>
              </a:ext>
            </a:extLst>
          </p:cNvPr>
          <p:cNvCxnSpPr>
            <a:cxnSpLocks/>
            <a:stCxn id="521" idx="3"/>
            <a:endCxn id="333" idx="3"/>
          </p:cNvCxnSpPr>
          <p:nvPr/>
        </p:nvCxnSpPr>
        <p:spPr>
          <a:xfrm flipV="1">
            <a:off x="10722612" y="1833436"/>
            <a:ext cx="355189" cy="39811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连接符: 肘形 530">
            <a:extLst>
              <a:ext uri="{FF2B5EF4-FFF2-40B4-BE49-F238E27FC236}">
                <a16:creationId xmlns:a16="http://schemas.microsoft.com/office/drawing/2014/main" id="{DD07C9C1-8F7C-6172-FE0E-5A6367F3F6CE}"/>
              </a:ext>
            </a:extLst>
          </p:cNvPr>
          <p:cNvCxnSpPr>
            <a:cxnSpLocks/>
            <a:stCxn id="332" idx="3"/>
            <a:endCxn id="333" idx="1"/>
          </p:cNvCxnSpPr>
          <p:nvPr/>
        </p:nvCxnSpPr>
        <p:spPr>
          <a:xfrm>
            <a:off x="10770245" y="1028704"/>
            <a:ext cx="394329" cy="718242"/>
          </a:xfrm>
          <a:prstGeom prst="bentConnector3">
            <a:avLst>
              <a:gd name="adj1" fmla="val 9938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文本框 531">
            <a:extLst>
              <a:ext uri="{FF2B5EF4-FFF2-40B4-BE49-F238E27FC236}">
                <a16:creationId xmlns:a16="http://schemas.microsoft.com/office/drawing/2014/main" id="{CDA00FBD-577D-EB1E-F5E4-9CFD68E6FF24}"/>
              </a:ext>
            </a:extLst>
          </p:cNvPr>
          <p:cNvSpPr txBox="1"/>
          <p:nvPr/>
        </p:nvSpPr>
        <p:spPr>
          <a:xfrm>
            <a:off x="10989341" y="3572009"/>
            <a:ext cx="6876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NT-ST</a:t>
            </a:r>
          </a:p>
        </p:txBody>
      </p:sp>
      <p:sp>
        <p:nvSpPr>
          <p:cNvPr id="533" name="文本框 532">
            <a:extLst>
              <a:ext uri="{FF2B5EF4-FFF2-40B4-BE49-F238E27FC236}">
                <a16:creationId xmlns:a16="http://schemas.microsoft.com/office/drawing/2014/main" id="{4FFB888A-F9C7-9507-D3DB-6FBAC6E83BD4}"/>
              </a:ext>
            </a:extLst>
          </p:cNvPr>
          <p:cNvSpPr txBox="1"/>
          <p:nvPr/>
        </p:nvSpPr>
        <p:spPr>
          <a:xfrm>
            <a:off x="10989341" y="2875892"/>
            <a:ext cx="6876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DT-ST</a:t>
            </a:r>
          </a:p>
        </p:txBody>
      </p:sp>
      <p:sp>
        <p:nvSpPr>
          <p:cNvPr id="534" name="箭头: 右 533">
            <a:extLst>
              <a:ext uri="{FF2B5EF4-FFF2-40B4-BE49-F238E27FC236}">
                <a16:creationId xmlns:a16="http://schemas.microsoft.com/office/drawing/2014/main" id="{EBB1396E-1E70-D4F0-4747-A08603736B33}"/>
              </a:ext>
            </a:extLst>
          </p:cNvPr>
          <p:cNvSpPr/>
          <p:nvPr/>
        </p:nvSpPr>
        <p:spPr>
          <a:xfrm rot="10800000">
            <a:off x="11085320" y="3380795"/>
            <a:ext cx="413534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箭头: 右 534">
            <a:extLst>
              <a:ext uri="{FF2B5EF4-FFF2-40B4-BE49-F238E27FC236}">
                <a16:creationId xmlns:a16="http://schemas.microsoft.com/office/drawing/2014/main" id="{1A66DE5C-5F9B-C431-1BA2-4E078DD27F2B}"/>
              </a:ext>
            </a:extLst>
          </p:cNvPr>
          <p:cNvSpPr/>
          <p:nvPr/>
        </p:nvSpPr>
        <p:spPr>
          <a:xfrm rot="10800000">
            <a:off x="11080180" y="4083374"/>
            <a:ext cx="413534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6" name="矩形 535">
            <a:extLst>
              <a:ext uri="{FF2B5EF4-FFF2-40B4-BE49-F238E27FC236}">
                <a16:creationId xmlns:a16="http://schemas.microsoft.com/office/drawing/2014/main" id="{B4D6217D-64C7-C48B-13DF-6B449CDC1C49}"/>
              </a:ext>
            </a:extLst>
          </p:cNvPr>
          <p:cNvSpPr/>
          <p:nvPr/>
        </p:nvSpPr>
        <p:spPr>
          <a:xfrm flipH="1">
            <a:off x="2429163" y="568961"/>
            <a:ext cx="9762835" cy="4783105"/>
          </a:xfrm>
          <a:prstGeom prst="rect">
            <a:avLst/>
          </a:prstGeom>
          <a:solidFill>
            <a:schemeClr val="tx1">
              <a:lumMod val="85000"/>
              <a:lumOff val="1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678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136F0-B0F7-0BE7-0A1B-C4FB5A0B3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C6DC7F8-6CA8-8B11-CF33-65A1F0F6F4F2}"/>
              </a:ext>
            </a:extLst>
          </p:cNvPr>
          <p:cNvSpPr/>
          <p:nvPr/>
        </p:nvSpPr>
        <p:spPr>
          <a:xfrm>
            <a:off x="0" y="0"/>
            <a:ext cx="12192000" cy="568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Multi-Task Method:  Uni-AT</a:t>
            </a:r>
            <a:endParaRPr lang="zh-CN" altLang="en-US" sz="2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21A2FA4-6135-F6FB-6D58-4C3CB88B5F95}"/>
              </a:ext>
            </a:extLst>
          </p:cNvPr>
          <p:cNvSpPr/>
          <p:nvPr/>
        </p:nvSpPr>
        <p:spPr>
          <a:xfrm>
            <a:off x="0" y="6289040"/>
            <a:ext cx="12192000" cy="568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Towards Anytime Retrieval: A Benchmark for Anytime Person Re-Identification                                                      ID: 2068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8683FA-B519-95EB-3E40-842A37811B56}"/>
              </a:ext>
            </a:extLst>
          </p:cNvPr>
          <p:cNvSpPr txBox="1"/>
          <p:nvPr/>
        </p:nvSpPr>
        <p:spPr>
          <a:xfrm>
            <a:off x="0" y="5352066"/>
            <a:ext cx="12192000" cy="707886"/>
          </a:xfrm>
          <a:prstGeom prst="rect">
            <a:avLst/>
          </a:prstGeom>
          <a:solidFill>
            <a:srgbClr val="DEEB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idea of HDW is that, when one type of scenarios, e.g., DT-ST scenario, predicts corresponding images with low confidence, we increase their contribution to the loss of all DT-related and ST-related scenarios.</a:t>
            </a:r>
          </a:p>
        </p:txBody>
      </p:sp>
      <p:cxnSp>
        <p:nvCxnSpPr>
          <p:cNvPr id="312" name="直接连接符 311">
            <a:extLst>
              <a:ext uri="{FF2B5EF4-FFF2-40B4-BE49-F238E27FC236}">
                <a16:creationId xmlns:a16="http://schemas.microsoft.com/office/drawing/2014/main" id="{9966112E-F878-BD61-1EA4-2751D79C2084}"/>
              </a:ext>
            </a:extLst>
          </p:cNvPr>
          <p:cNvCxnSpPr>
            <a:cxnSpLocks/>
          </p:cNvCxnSpPr>
          <p:nvPr/>
        </p:nvCxnSpPr>
        <p:spPr>
          <a:xfrm>
            <a:off x="6841878" y="710052"/>
            <a:ext cx="0" cy="4374942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矩形: 圆角 312">
            <a:extLst>
              <a:ext uri="{FF2B5EF4-FFF2-40B4-BE49-F238E27FC236}">
                <a16:creationId xmlns:a16="http://schemas.microsoft.com/office/drawing/2014/main" id="{CB0507E0-2088-38A7-77E6-1C678D89B6B2}"/>
              </a:ext>
            </a:extLst>
          </p:cNvPr>
          <p:cNvSpPr/>
          <p:nvPr/>
        </p:nvSpPr>
        <p:spPr>
          <a:xfrm>
            <a:off x="6073658" y="3109181"/>
            <a:ext cx="153627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" name="直接箭头连接符 313">
            <a:extLst>
              <a:ext uri="{FF2B5EF4-FFF2-40B4-BE49-F238E27FC236}">
                <a16:creationId xmlns:a16="http://schemas.microsoft.com/office/drawing/2014/main" id="{4C562FD6-D5CD-D4F1-8FB3-628E5B5FA0E1}"/>
              </a:ext>
            </a:extLst>
          </p:cNvPr>
          <p:cNvCxnSpPr>
            <a:cxnSpLocks/>
          </p:cNvCxnSpPr>
          <p:nvPr/>
        </p:nvCxnSpPr>
        <p:spPr>
          <a:xfrm flipH="1" flipV="1">
            <a:off x="2942649" y="1660645"/>
            <a:ext cx="250" cy="891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D79820E5-6A4D-A05B-0093-CBAC0F8F8C8F}"/>
              </a:ext>
            </a:extLst>
          </p:cNvPr>
          <p:cNvCxnSpPr>
            <a:cxnSpLocks/>
          </p:cNvCxnSpPr>
          <p:nvPr/>
        </p:nvCxnSpPr>
        <p:spPr>
          <a:xfrm flipH="1" flipV="1">
            <a:off x="3324450" y="1660645"/>
            <a:ext cx="250" cy="891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586FE37B-20B7-8696-0477-E884405022B0}"/>
              </a:ext>
            </a:extLst>
          </p:cNvPr>
          <p:cNvCxnSpPr>
            <a:cxnSpLocks/>
          </p:cNvCxnSpPr>
          <p:nvPr/>
        </p:nvCxnSpPr>
        <p:spPr>
          <a:xfrm flipH="1" flipV="1">
            <a:off x="4088052" y="1660645"/>
            <a:ext cx="250" cy="891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" name="图片 316">
            <a:extLst>
              <a:ext uri="{FF2B5EF4-FFF2-40B4-BE49-F238E27FC236}">
                <a16:creationId xmlns:a16="http://schemas.microsoft.com/office/drawing/2014/main" id="{38DA65DB-6A16-353F-66B4-2B17F2482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88" y="4086503"/>
            <a:ext cx="352425" cy="352425"/>
          </a:xfrm>
          <a:prstGeom prst="rect">
            <a:avLst/>
          </a:prstGeom>
        </p:spPr>
      </p:pic>
      <p:pic>
        <p:nvPicPr>
          <p:cNvPr id="318" name="图片 317">
            <a:extLst>
              <a:ext uri="{FF2B5EF4-FFF2-40B4-BE49-F238E27FC236}">
                <a16:creationId xmlns:a16="http://schemas.microsoft.com/office/drawing/2014/main" id="{E7CDCF83-102D-F4DF-54C9-27391BB53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37" y="4086503"/>
            <a:ext cx="352425" cy="352425"/>
          </a:xfrm>
          <a:prstGeom prst="rect">
            <a:avLst/>
          </a:prstGeom>
        </p:spPr>
      </p:pic>
      <p:sp>
        <p:nvSpPr>
          <p:cNvPr id="319" name="矩形: 圆角 318">
            <a:extLst>
              <a:ext uri="{FF2B5EF4-FFF2-40B4-BE49-F238E27FC236}">
                <a16:creationId xmlns:a16="http://schemas.microsoft.com/office/drawing/2014/main" id="{CF8D1B6D-9FFB-DBF7-A9BA-E71C158E14A4}"/>
              </a:ext>
            </a:extLst>
          </p:cNvPr>
          <p:cNvSpPr/>
          <p:nvPr/>
        </p:nvSpPr>
        <p:spPr>
          <a:xfrm>
            <a:off x="4488671" y="3517595"/>
            <a:ext cx="2102788" cy="280497"/>
          </a:xfrm>
          <a:prstGeom prst="roundRect">
            <a:avLst/>
          </a:prstGeom>
          <a:solidFill>
            <a:srgbClr val="EDEDED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Projection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直接箭头连接符 319">
            <a:extLst>
              <a:ext uri="{FF2B5EF4-FFF2-40B4-BE49-F238E27FC236}">
                <a16:creationId xmlns:a16="http://schemas.microsoft.com/office/drawing/2014/main" id="{8722BC1B-91C1-969C-C0E7-8F70F3B5CD73}"/>
              </a:ext>
            </a:extLst>
          </p:cNvPr>
          <p:cNvCxnSpPr>
            <a:cxnSpLocks/>
          </p:cNvCxnSpPr>
          <p:nvPr/>
        </p:nvCxnSpPr>
        <p:spPr>
          <a:xfrm>
            <a:off x="4350254" y="4243358"/>
            <a:ext cx="2442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箭头连接符 320">
            <a:extLst>
              <a:ext uri="{FF2B5EF4-FFF2-40B4-BE49-F238E27FC236}">
                <a16:creationId xmlns:a16="http://schemas.microsoft.com/office/drawing/2014/main" id="{3DE92075-765C-85AB-69A5-D22CE8DDA3F5}"/>
              </a:ext>
            </a:extLst>
          </p:cNvPr>
          <p:cNvCxnSpPr>
            <a:cxnSpLocks/>
            <a:stCxn id="318" idx="0"/>
          </p:cNvCxnSpPr>
          <p:nvPr/>
        </p:nvCxnSpPr>
        <p:spPr>
          <a:xfrm flipH="1" flipV="1">
            <a:off x="6306746" y="3801187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箭头连接符 321">
            <a:extLst>
              <a:ext uri="{FF2B5EF4-FFF2-40B4-BE49-F238E27FC236}">
                <a16:creationId xmlns:a16="http://schemas.microsoft.com/office/drawing/2014/main" id="{85616905-B203-3508-487D-ABFCCDEB95B4}"/>
              </a:ext>
            </a:extLst>
          </p:cNvPr>
          <p:cNvCxnSpPr>
            <a:cxnSpLocks/>
          </p:cNvCxnSpPr>
          <p:nvPr/>
        </p:nvCxnSpPr>
        <p:spPr>
          <a:xfrm flipV="1">
            <a:off x="4802695" y="3380087"/>
            <a:ext cx="0" cy="1390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直接箭头连接符 322">
            <a:extLst>
              <a:ext uri="{FF2B5EF4-FFF2-40B4-BE49-F238E27FC236}">
                <a16:creationId xmlns:a16="http://schemas.microsoft.com/office/drawing/2014/main" id="{EC0F6DE3-9A2F-2F65-1291-78187D1B9094}"/>
              </a:ext>
            </a:extLst>
          </p:cNvPr>
          <p:cNvCxnSpPr>
            <a:cxnSpLocks/>
          </p:cNvCxnSpPr>
          <p:nvPr/>
        </p:nvCxnSpPr>
        <p:spPr>
          <a:xfrm flipV="1">
            <a:off x="6301365" y="3371687"/>
            <a:ext cx="0" cy="139043"/>
          </a:xfrm>
          <a:prstGeom prst="straightConnector1">
            <a:avLst/>
          </a:prstGeom>
          <a:ln w="19050">
            <a:solidFill>
              <a:srgbClr val="0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文本框 323">
            <a:extLst>
              <a:ext uri="{FF2B5EF4-FFF2-40B4-BE49-F238E27FC236}">
                <a16:creationId xmlns:a16="http://schemas.microsoft.com/office/drawing/2014/main" id="{43D9C1C3-8FFE-C52C-0E8E-F117E79282A6}"/>
              </a:ext>
            </a:extLst>
          </p:cNvPr>
          <p:cNvSpPr txBox="1"/>
          <p:nvPr/>
        </p:nvSpPr>
        <p:spPr>
          <a:xfrm>
            <a:off x="5980162" y="3098375"/>
            <a:ext cx="349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5" name="矩形: 圆角 324">
            <a:extLst>
              <a:ext uri="{FF2B5EF4-FFF2-40B4-BE49-F238E27FC236}">
                <a16:creationId xmlns:a16="http://schemas.microsoft.com/office/drawing/2014/main" id="{A6A3E22B-BB97-CA5B-CF36-08FF8AE4504F}"/>
              </a:ext>
            </a:extLst>
          </p:cNvPr>
          <p:cNvSpPr/>
          <p:nvPr/>
        </p:nvSpPr>
        <p:spPr>
          <a:xfrm>
            <a:off x="2678812" y="2554589"/>
            <a:ext cx="3954760" cy="342300"/>
          </a:xfrm>
          <a:prstGeom prst="roundRect">
            <a:avLst>
              <a:gd name="adj" fmla="val 24850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Transformer    Layer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矩形: 圆角 325">
            <a:extLst>
              <a:ext uri="{FF2B5EF4-FFF2-40B4-BE49-F238E27FC236}">
                <a16:creationId xmlns:a16="http://schemas.microsoft.com/office/drawing/2014/main" id="{A38F3C0E-57B4-81E8-6241-0F4E109E2E68}"/>
              </a:ext>
            </a:extLst>
          </p:cNvPr>
          <p:cNvSpPr/>
          <p:nvPr/>
        </p:nvSpPr>
        <p:spPr>
          <a:xfrm>
            <a:off x="2678811" y="1877426"/>
            <a:ext cx="3955011" cy="342300"/>
          </a:xfrm>
          <a:prstGeom prst="roundRect">
            <a:avLst>
              <a:gd name="adj" fmla="val 24850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Transformer    Layer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7" name="直接箭头连接符 326">
            <a:extLst>
              <a:ext uri="{FF2B5EF4-FFF2-40B4-BE49-F238E27FC236}">
                <a16:creationId xmlns:a16="http://schemas.microsoft.com/office/drawing/2014/main" id="{C06CC139-E61D-71ED-FE57-B565C41C2D9A}"/>
              </a:ext>
            </a:extLst>
          </p:cNvPr>
          <p:cNvCxnSpPr>
            <a:cxnSpLocks/>
          </p:cNvCxnSpPr>
          <p:nvPr/>
        </p:nvCxnSpPr>
        <p:spPr>
          <a:xfrm flipV="1">
            <a:off x="6306309" y="2225970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文本框 327">
            <a:extLst>
              <a:ext uri="{FF2B5EF4-FFF2-40B4-BE49-F238E27FC236}">
                <a16:creationId xmlns:a16="http://schemas.microsoft.com/office/drawing/2014/main" id="{46EAB186-3CC9-AE3D-C3E0-3082FC2B3666}"/>
              </a:ext>
            </a:extLst>
          </p:cNvPr>
          <p:cNvSpPr txBox="1"/>
          <p:nvPr/>
        </p:nvSpPr>
        <p:spPr>
          <a:xfrm rot="5400000">
            <a:off x="3465892" y="2200683"/>
            <a:ext cx="458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29" name="矩形: 圆角 328">
            <a:extLst>
              <a:ext uri="{FF2B5EF4-FFF2-40B4-BE49-F238E27FC236}">
                <a16:creationId xmlns:a16="http://schemas.microsoft.com/office/drawing/2014/main" id="{A2DF10AC-CB1A-CE25-581E-4C43DD1B5E72}"/>
              </a:ext>
            </a:extLst>
          </p:cNvPr>
          <p:cNvSpPr/>
          <p:nvPr/>
        </p:nvSpPr>
        <p:spPr>
          <a:xfrm>
            <a:off x="2793704" y="805392"/>
            <a:ext cx="1436240" cy="457449"/>
          </a:xfrm>
          <a:prstGeom prst="roundRect">
            <a:avLst/>
          </a:prstGeom>
          <a:solidFill>
            <a:srgbClr val="F8ECFE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Scenario-Aware Identity Loss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0" name="直接箭头连接符 329">
            <a:extLst>
              <a:ext uri="{FF2B5EF4-FFF2-40B4-BE49-F238E27FC236}">
                <a16:creationId xmlns:a16="http://schemas.microsoft.com/office/drawing/2014/main" id="{9070BA4E-2B72-34DE-DB10-1844BB99CBC0}"/>
              </a:ext>
            </a:extLst>
          </p:cNvPr>
          <p:cNvCxnSpPr>
            <a:cxnSpLocks/>
          </p:cNvCxnSpPr>
          <p:nvPr/>
        </p:nvCxnSpPr>
        <p:spPr>
          <a:xfrm flipV="1">
            <a:off x="2942648" y="1266387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矩形: 圆角 330">
            <a:extLst>
              <a:ext uri="{FF2B5EF4-FFF2-40B4-BE49-F238E27FC236}">
                <a16:creationId xmlns:a16="http://schemas.microsoft.com/office/drawing/2014/main" id="{367B4398-B9FC-E07D-3D85-47C4B3D5B9D9}"/>
              </a:ext>
            </a:extLst>
          </p:cNvPr>
          <p:cNvSpPr/>
          <p:nvPr/>
        </p:nvSpPr>
        <p:spPr>
          <a:xfrm>
            <a:off x="9188822" y="788696"/>
            <a:ext cx="2652105" cy="1705783"/>
          </a:xfrm>
          <a:prstGeom prst="roundRect">
            <a:avLst>
              <a:gd name="adj" fmla="val 12462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矩形: 圆角 331">
            <a:extLst>
              <a:ext uri="{FF2B5EF4-FFF2-40B4-BE49-F238E27FC236}">
                <a16:creationId xmlns:a16="http://schemas.microsoft.com/office/drawing/2014/main" id="{2D3453D0-DFB7-AD6E-5297-EF08D8A818F6}"/>
              </a:ext>
            </a:extLst>
          </p:cNvPr>
          <p:cNvSpPr/>
          <p:nvPr/>
        </p:nvSpPr>
        <p:spPr>
          <a:xfrm>
            <a:off x="10034213" y="901826"/>
            <a:ext cx="736032" cy="253755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Gating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3" name="流程图: 汇总连接 332">
            <a:extLst>
              <a:ext uri="{FF2B5EF4-FFF2-40B4-BE49-F238E27FC236}">
                <a16:creationId xmlns:a16="http://schemas.microsoft.com/office/drawing/2014/main" id="{BE2E86E3-2ADA-660D-4C41-3F9A9E6ED17B}"/>
              </a:ext>
            </a:extLst>
          </p:cNvPr>
          <p:cNvSpPr/>
          <p:nvPr/>
        </p:nvSpPr>
        <p:spPr>
          <a:xfrm rot="2705619">
            <a:off x="11077802" y="1746947"/>
            <a:ext cx="173261" cy="173261"/>
          </a:xfrm>
          <a:prstGeom prst="flowChartSummingJunction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334" name="直接箭头连接符 333">
            <a:extLst>
              <a:ext uri="{FF2B5EF4-FFF2-40B4-BE49-F238E27FC236}">
                <a16:creationId xmlns:a16="http://schemas.microsoft.com/office/drawing/2014/main" id="{73BF12D1-9B81-0EC6-1D8F-AEE2C7C06B79}"/>
              </a:ext>
            </a:extLst>
          </p:cNvPr>
          <p:cNvCxnSpPr>
            <a:cxnSpLocks/>
            <a:stCxn id="333" idx="7"/>
            <a:endCxn id="339" idx="2"/>
          </p:cNvCxnSpPr>
          <p:nvPr/>
        </p:nvCxnSpPr>
        <p:spPr>
          <a:xfrm>
            <a:off x="11251064" y="1833719"/>
            <a:ext cx="183743" cy="84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文本框 334">
            <a:extLst>
              <a:ext uri="{FF2B5EF4-FFF2-40B4-BE49-F238E27FC236}">
                <a16:creationId xmlns:a16="http://schemas.microsoft.com/office/drawing/2014/main" id="{45EDA904-AC46-A963-13E6-772B3A693C66}"/>
              </a:ext>
            </a:extLst>
          </p:cNvPr>
          <p:cNvSpPr txBox="1"/>
          <p:nvPr/>
        </p:nvSpPr>
        <p:spPr>
          <a:xfrm rot="16200000">
            <a:off x="9568128" y="1662167"/>
            <a:ext cx="626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6" name="矩形: 圆角 335">
            <a:extLst>
              <a:ext uri="{FF2B5EF4-FFF2-40B4-BE49-F238E27FC236}">
                <a16:creationId xmlns:a16="http://schemas.microsoft.com/office/drawing/2014/main" id="{EB71921B-BA23-3332-FDD7-DCB12AABC109}"/>
              </a:ext>
            </a:extLst>
          </p:cNvPr>
          <p:cNvSpPr/>
          <p:nvPr/>
        </p:nvSpPr>
        <p:spPr>
          <a:xfrm rot="5400000">
            <a:off x="9325156" y="1702172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" name="矩形: 圆角 336">
            <a:extLst>
              <a:ext uri="{FF2B5EF4-FFF2-40B4-BE49-F238E27FC236}">
                <a16:creationId xmlns:a16="http://schemas.microsoft.com/office/drawing/2014/main" id="{B342B595-0817-EBF7-227D-F8F0400F1A7E}"/>
              </a:ext>
            </a:extLst>
          </p:cNvPr>
          <p:cNvSpPr/>
          <p:nvPr/>
        </p:nvSpPr>
        <p:spPr>
          <a:xfrm rot="5400000">
            <a:off x="9323010" y="1974449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8" name="矩形: 圆角 337">
            <a:extLst>
              <a:ext uri="{FF2B5EF4-FFF2-40B4-BE49-F238E27FC236}">
                <a16:creationId xmlns:a16="http://schemas.microsoft.com/office/drawing/2014/main" id="{5C182EE1-D8CB-13B0-129B-DF5EEDC57C5F}"/>
              </a:ext>
            </a:extLst>
          </p:cNvPr>
          <p:cNvSpPr/>
          <p:nvPr/>
        </p:nvSpPr>
        <p:spPr>
          <a:xfrm rot="5400000">
            <a:off x="9323483" y="143103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9" name="矩形: 圆角 338">
            <a:extLst>
              <a:ext uri="{FF2B5EF4-FFF2-40B4-BE49-F238E27FC236}">
                <a16:creationId xmlns:a16="http://schemas.microsoft.com/office/drawing/2014/main" id="{856472F1-9033-9197-8FC1-57AC9826436B}"/>
              </a:ext>
            </a:extLst>
          </p:cNvPr>
          <p:cNvSpPr/>
          <p:nvPr/>
        </p:nvSpPr>
        <p:spPr>
          <a:xfrm rot="5400000">
            <a:off x="11496289" y="1702172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矩形: 圆角 339">
            <a:extLst>
              <a:ext uri="{FF2B5EF4-FFF2-40B4-BE49-F238E27FC236}">
                <a16:creationId xmlns:a16="http://schemas.microsoft.com/office/drawing/2014/main" id="{AAAB4D05-BF2A-47A1-58F3-95F0A29DB1A5}"/>
              </a:ext>
            </a:extLst>
          </p:cNvPr>
          <p:cNvSpPr/>
          <p:nvPr/>
        </p:nvSpPr>
        <p:spPr>
          <a:xfrm rot="5400000">
            <a:off x="11494143" y="1974449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" name="矩形: 圆角 340">
            <a:extLst>
              <a:ext uri="{FF2B5EF4-FFF2-40B4-BE49-F238E27FC236}">
                <a16:creationId xmlns:a16="http://schemas.microsoft.com/office/drawing/2014/main" id="{902C02B9-B1F8-F09E-DA3B-0478FFB04559}"/>
              </a:ext>
            </a:extLst>
          </p:cNvPr>
          <p:cNvSpPr/>
          <p:nvPr/>
        </p:nvSpPr>
        <p:spPr>
          <a:xfrm rot="5400000">
            <a:off x="11494616" y="143103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矩形: 圆角 341">
            <a:extLst>
              <a:ext uri="{FF2B5EF4-FFF2-40B4-BE49-F238E27FC236}">
                <a16:creationId xmlns:a16="http://schemas.microsoft.com/office/drawing/2014/main" id="{71A36486-AA0D-9CE3-9173-5FDFE6235584}"/>
              </a:ext>
            </a:extLst>
          </p:cNvPr>
          <p:cNvSpPr/>
          <p:nvPr/>
        </p:nvSpPr>
        <p:spPr>
          <a:xfrm>
            <a:off x="10012489" y="1216544"/>
            <a:ext cx="810966" cy="1218273"/>
          </a:xfrm>
          <a:prstGeom prst="roundRect">
            <a:avLst>
              <a:gd name="adj" fmla="val 10102"/>
            </a:avLst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3" name="文本框 342">
            <a:extLst>
              <a:ext uri="{FF2B5EF4-FFF2-40B4-BE49-F238E27FC236}">
                <a16:creationId xmlns:a16="http://schemas.microsoft.com/office/drawing/2014/main" id="{7CD77858-836C-3885-0C7B-A868CC0E9345}"/>
              </a:ext>
            </a:extLst>
          </p:cNvPr>
          <p:cNvSpPr txBox="1"/>
          <p:nvPr/>
        </p:nvSpPr>
        <p:spPr>
          <a:xfrm>
            <a:off x="10866782" y="747508"/>
            <a:ext cx="944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sum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4" name="直接箭头连接符 343">
            <a:extLst>
              <a:ext uri="{FF2B5EF4-FFF2-40B4-BE49-F238E27FC236}">
                <a16:creationId xmlns:a16="http://schemas.microsoft.com/office/drawing/2014/main" id="{18CB7710-A5BA-C6D7-6F55-9DE5D72DA6FD}"/>
              </a:ext>
            </a:extLst>
          </p:cNvPr>
          <p:cNvCxnSpPr>
            <a:cxnSpLocks/>
          </p:cNvCxnSpPr>
          <p:nvPr/>
        </p:nvCxnSpPr>
        <p:spPr>
          <a:xfrm flipH="1" flipV="1">
            <a:off x="4804009" y="3804629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文本框 344">
            <a:extLst>
              <a:ext uri="{FF2B5EF4-FFF2-40B4-BE49-F238E27FC236}">
                <a16:creationId xmlns:a16="http://schemas.microsoft.com/office/drawing/2014/main" id="{1D3EEFA6-5CF5-7B99-37EC-7B6FE88A6AFB}"/>
              </a:ext>
            </a:extLst>
          </p:cNvPr>
          <p:cNvSpPr txBox="1"/>
          <p:nvPr/>
        </p:nvSpPr>
        <p:spPr>
          <a:xfrm>
            <a:off x="5773244" y="4059033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46" name="矩形: 圆角 345">
            <a:extLst>
              <a:ext uri="{FF2B5EF4-FFF2-40B4-BE49-F238E27FC236}">
                <a16:creationId xmlns:a16="http://schemas.microsoft.com/office/drawing/2014/main" id="{35450599-516B-746D-E1CF-B0166AF076EB}"/>
              </a:ext>
            </a:extLst>
          </p:cNvPr>
          <p:cNvSpPr/>
          <p:nvPr/>
        </p:nvSpPr>
        <p:spPr>
          <a:xfrm>
            <a:off x="2730180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7" name="直接箭头连接符 346">
            <a:extLst>
              <a:ext uri="{FF2B5EF4-FFF2-40B4-BE49-F238E27FC236}">
                <a16:creationId xmlns:a16="http://schemas.microsoft.com/office/drawing/2014/main" id="{AA1D58CB-F236-E2DF-F0F0-A4CC6A23A1BA}"/>
              </a:ext>
            </a:extLst>
          </p:cNvPr>
          <p:cNvCxnSpPr>
            <a:cxnSpLocks/>
          </p:cNvCxnSpPr>
          <p:nvPr/>
        </p:nvCxnSpPr>
        <p:spPr>
          <a:xfrm flipV="1">
            <a:off x="2942899" y="2905458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矩形: 圆角 347">
            <a:extLst>
              <a:ext uri="{FF2B5EF4-FFF2-40B4-BE49-F238E27FC236}">
                <a16:creationId xmlns:a16="http://schemas.microsoft.com/office/drawing/2014/main" id="{F226403B-F4DE-1299-5910-825AB0877B6B}"/>
              </a:ext>
            </a:extLst>
          </p:cNvPr>
          <p:cNvSpPr/>
          <p:nvPr/>
        </p:nvSpPr>
        <p:spPr>
          <a:xfrm>
            <a:off x="2871996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9" name="矩形: 圆角 348">
            <a:extLst>
              <a:ext uri="{FF2B5EF4-FFF2-40B4-BE49-F238E27FC236}">
                <a16:creationId xmlns:a16="http://schemas.microsoft.com/office/drawing/2014/main" id="{D45B3A0B-BFDD-2818-3E14-16215D3B2190}"/>
              </a:ext>
            </a:extLst>
          </p:cNvPr>
          <p:cNvSpPr/>
          <p:nvPr/>
        </p:nvSpPr>
        <p:spPr>
          <a:xfrm>
            <a:off x="3110517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0" name="直接箭头连接符 349">
            <a:extLst>
              <a:ext uri="{FF2B5EF4-FFF2-40B4-BE49-F238E27FC236}">
                <a16:creationId xmlns:a16="http://schemas.microsoft.com/office/drawing/2014/main" id="{733D9D1F-F89C-6551-F6A8-80E59D4E4041}"/>
              </a:ext>
            </a:extLst>
          </p:cNvPr>
          <p:cNvCxnSpPr>
            <a:cxnSpLocks/>
          </p:cNvCxnSpPr>
          <p:nvPr/>
        </p:nvCxnSpPr>
        <p:spPr>
          <a:xfrm flipV="1">
            <a:off x="3323236" y="2905458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矩形: 圆角 350">
            <a:extLst>
              <a:ext uri="{FF2B5EF4-FFF2-40B4-BE49-F238E27FC236}">
                <a16:creationId xmlns:a16="http://schemas.microsoft.com/office/drawing/2014/main" id="{360C5316-1F36-BB0F-4323-436823B0C4AC}"/>
              </a:ext>
            </a:extLst>
          </p:cNvPr>
          <p:cNvSpPr/>
          <p:nvPr/>
        </p:nvSpPr>
        <p:spPr>
          <a:xfrm>
            <a:off x="3252333" y="311562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2" name="矩形: 圆角 351">
            <a:extLst>
              <a:ext uri="{FF2B5EF4-FFF2-40B4-BE49-F238E27FC236}">
                <a16:creationId xmlns:a16="http://schemas.microsoft.com/office/drawing/2014/main" id="{71729918-4BED-BD95-C59E-6EF314F4EA67}"/>
              </a:ext>
            </a:extLst>
          </p:cNvPr>
          <p:cNvSpPr/>
          <p:nvPr/>
        </p:nvSpPr>
        <p:spPr>
          <a:xfrm>
            <a:off x="3876955" y="3112454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3" name="直接箭头连接符 352">
            <a:extLst>
              <a:ext uri="{FF2B5EF4-FFF2-40B4-BE49-F238E27FC236}">
                <a16:creationId xmlns:a16="http://schemas.microsoft.com/office/drawing/2014/main" id="{27061CEA-9339-E197-32CC-CD33B080BB3F}"/>
              </a:ext>
            </a:extLst>
          </p:cNvPr>
          <p:cNvCxnSpPr>
            <a:cxnSpLocks/>
          </p:cNvCxnSpPr>
          <p:nvPr/>
        </p:nvCxnSpPr>
        <p:spPr>
          <a:xfrm flipV="1">
            <a:off x="4089674" y="2905461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矩形: 圆角 353">
            <a:extLst>
              <a:ext uri="{FF2B5EF4-FFF2-40B4-BE49-F238E27FC236}">
                <a16:creationId xmlns:a16="http://schemas.microsoft.com/office/drawing/2014/main" id="{4E209C8C-0ECC-6628-E3D4-D84D22735CF8}"/>
              </a:ext>
            </a:extLst>
          </p:cNvPr>
          <p:cNvSpPr/>
          <p:nvPr/>
        </p:nvSpPr>
        <p:spPr>
          <a:xfrm>
            <a:off x="4018771" y="3112454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5" name="梯形 354">
            <a:extLst>
              <a:ext uri="{FF2B5EF4-FFF2-40B4-BE49-F238E27FC236}">
                <a16:creationId xmlns:a16="http://schemas.microsoft.com/office/drawing/2014/main" id="{4B1F83C5-CA8D-3F65-8DDF-EE59C51395BA}"/>
              </a:ext>
            </a:extLst>
          </p:cNvPr>
          <p:cNvSpPr/>
          <p:nvPr/>
        </p:nvSpPr>
        <p:spPr>
          <a:xfrm>
            <a:off x="2793704" y="1471673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梯形 355">
            <a:extLst>
              <a:ext uri="{FF2B5EF4-FFF2-40B4-BE49-F238E27FC236}">
                <a16:creationId xmlns:a16="http://schemas.microsoft.com/office/drawing/2014/main" id="{504EE4F8-C136-5CD7-2537-6D711CEB0DF4}"/>
              </a:ext>
            </a:extLst>
          </p:cNvPr>
          <p:cNvSpPr/>
          <p:nvPr/>
        </p:nvSpPr>
        <p:spPr>
          <a:xfrm>
            <a:off x="3175530" y="1471673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7" name="梯形 356">
            <a:extLst>
              <a:ext uri="{FF2B5EF4-FFF2-40B4-BE49-F238E27FC236}">
                <a16:creationId xmlns:a16="http://schemas.microsoft.com/office/drawing/2014/main" id="{90763421-EB4F-3DD6-6CFF-E11B5654E81B}"/>
              </a:ext>
            </a:extLst>
          </p:cNvPr>
          <p:cNvSpPr/>
          <p:nvPr/>
        </p:nvSpPr>
        <p:spPr>
          <a:xfrm>
            <a:off x="3939182" y="1471673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8" name="直接箭头连接符 357">
            <a:extLst>
              <a:ext uri="{FF2B5EF4-FFF2-40B4-BE49-F238E27FC236}">
                <a16:creationId xmlns:a16="http://schemas.microsoft.com/office/drawing/2014/main" id="{3E321A15-688E-79D0-1E8E-07B2CC32730E}"/>
              </a:ext>
            </a:extLst>
          </p:cNvPr>
          <p:cNvCxnSpPr>
            <a:cxnSpLocks/>
          </p:cNvCxnSpPr>
          <p:nvPr/>
        </p:nvCxnSpPr>
        <p:spPr>
          <a:xfrm flipV="1">
            <a:off x="3324474" y="1266387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接箭头连接符 358">
            <a:extLst>
              <a:ext uri="{FF2B5EF4-FFF2-40B4-BE49-F238E27FC236}">
                <a16:creationId xmlns:a16="http://schemas.microsoft.com/office/drawing/2014/main" id="{9459952A-3140-0081-97A6-6F3B9033F2A4}"/>
              </a:ext>
            </a:extLst>
          </p:cNvPr>
          <p:cNvCxnSpPr>
            <a:cxnSpLocks/>
          </p:cNvCxnSpPr>
          <p:nvPr/>
        </p:nvCxnSpPr>
        <p:spPr>
          <a:xfrm flipV="1">
            <a:off x="4088126" y="1266387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组合 359">
            <a:extLst>
              <a:ext uri="{FF2B5EF4-FFF2-40B4-BE49-F238E27FC236}">
                <a16:creationId xmlns:a16="http://schemas.microsoft.com/office/drawing/2014/main" id="{F1B27DE4-3599-E3B6-41A3-3E150646A4D2}"/>
              </a:ext>
            </a:extLst>
          </p:cNvPr>
          <p:cNvGrpSpPr>
            <a:grpSpLocks noChangeAspect="1"/>
          </p:cNvGrpSpPr>
          <p:nvPr/>
        </p:nvGrpSpPr>
        <p:grpSpPr>
          <a:xfrm>
            <a:off x="3592787" y="3475345"/>
            <a:ext cx="740487" cy="1539387"/>
            <a:chOff x="2071209" y="6264294"/>
            <a:chExt cx="740412" cy="1539237"/>
          </a:xfrm>
        </p:grpSpPr>
        <p:pic>
          <p:nvPicPr>
            <p:cNvPr id="361" name="图片 360">
              <a:extLst>
                <a:ext uri="{FF2B5EF4-FFF2-40B4-BE49-F238E27FC236}">
                  <a16:creationId xmlns:a16="http://schemas.microsoft.com/office/drawing/2014/main" id="{9D17DA84-6030-DC32-6ECB-3E33FE1A8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11" y="6264294"/>
              <a:ext cx="352425" cy="352425"/>
            </a:xfrm>
            <a:prstGeom prst="rect">
              <a:avLst/>
            </a:prstGeom>
          </p:spPr>
        </p:pic>
        <p:pic>
          <p:nvPicPr>
            <p:cNvPr id="362" name="图片 361">
              <a:extLst>
                <a:ext uri="{FF2B5EF4-FFF2-40B4-BE49-F238E27FC236}">
                  <a16:creationId xmlns:a16="http://schemas.microsoft.com/office/drawing/2014/main" id="{8C43A1AE-2760-146F-D1A7-C0900BBCB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6" y="6264294"/>
              <a:ext cx="352425" cy="352425"/>
            </a:xfrm>
            <a:prstGeom prst="rect">
              <a:avLst/>
            </a:prstGeom>
          </p:spPr>
        </p:pic>
        <p:pic>
          <p:nvPicPr>
            <p:cNvPr id="363" name="图片 362">
              <a:extLst>
                <a:ext uri="{FF2B5EF4-FFF2-40B4-BE49-F238E27FC236}">
                  <a16:creationId xmlns:a16="http://schemas.microsoft.com/office/drawing/2014/main" id="{24BD161B-3986-4704-3E03-43550C2BE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10" y="6659897"/>
              <a:ext cx="352425" cy="352425"/>
            </a:xfrm>
            <a:prstGeom prst="rect">
              <a:avLst/>
            </a:prstGeom>
          </p:spPr>
        </p:pic>
        <p:pic>
          <p:nvPicPr>
            <p:cNvPr id="364" name="图片 363">
              <a:extLst>
                <a:ext uri="{FF2B5EF4-FFF2-40B4-BE49-F238E27FC236}">
                  <a16:creationId xmlns:a16="http://schemas.microsoft.com/office/drawing/2014/main" id="{7C2D4BF7-1A8C-46B1-41BB-BCBBE2B51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6" y="6659897"/>
              <a:ext cx="352425" cy="352425"/>
            </a:xfrm>
            <a:prstGeom prst="rect">
              <a:avLst/>
            </a:prstGeom>
          </p:spPr>
        </p:pic>
        <p:pic>
          <p:nvPicPr>
            <p:cNvPr id="365" name="图片 364">
              <a:extLst>
                <a:ext uri="{FF2B5EF4-FFF2-40B4-BE49-F238E27FC236}">
                  <a16:creationId xmlns:a16="http://schemas.microsoft.com/office/drawing/2014/main" id="{9AB3254F-1B0D-32B6-5353-B8FF7B8C5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10" y="7055501"/>
              <a:ext cx="352425" cy="352425"/>
            </a:xfrm>
            <a:prstGeom prst="rect">
              <a:avLst/>
            </a:prstGeom>
          </p:spPr>
        </p:pic>
        <p:pic>
          <p:nvPicPr>
            <p:cNvPr id="366" name="图片 365">
              <a:extLst>
                <a:ext uri="{FF2B5EF4-FFF2-40B4-BE49-F238E27FC236}">
                  <a16:creationId xmlns:a16="http://schemas.microsoft.com/office/drawing/2014/main" id="{79DB9AFF-7179-DFC4-B311-4C014A487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5" y="7055500"/>
              <a:ext cx="352425" cy="352425"/>
            </a:xfrm>
            <a:prstGeom prst="rect">
              <a:avLst/>
            </a:prstGeom>
          </p:spPr>
        </p:pic>
        <p:pic>
          <p:nvPicPr>
            <p:cNvPr id="367" name="图片 366">
              <a:extLst>
                <a:ext uri="{FF2B5EF4-FFF2-40B4-BE49-F238E27FC236}">
                  <a16:creationId xmlns:a16="http://schemas.microsoft.com/office/drawing/2014/main" id="{15B3F300-144E-0AC6-5E3E-E3B918EAD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209" y="7451106"/>
              <a:ext cx="352425" cy="352425"/>
            </a:xfrm>
            <a:prstGeom prst="rect">
              <a:avLst/>
            </a:prstGeom>
          </p:spPr>
        </p:pic>
        <p:pic>
          <p:nvPicPr>
            <p:cNvPr id="368" name="图片 367">
              <a:extLst>
                <a:ext uri="{FF2B5EF4-FFF2-40B4-BE49-F238E27FC236}">
                  <a16:creationId xmlns:a16="http://schemas.microsoft.com/office/drawing/2014/main" id="{CD3FE328-5A8F-8551-9752-E362CD035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195" y="7451106"/>
              <a:ext cx="352425" cy="352425"/>
            </a:xfrm>
            <a:prstGeom prst="rect">
              <a:avLst/>
            </a:prstGeom>
          </p:spPr>
        </p:pic>
      </p:grpSp>
      <p:sp>
        <p:nvSpPr>
          <p:cNvPr id="369" name="文本框 368">
            <a:extLst>
              <a:ext uri="{FF2B5EF4-FFF2-40B4-BE49-F238E27FC236}">
                <a16:creationId xmlns:a16="http://schemas.microsoft.com/office/drawing/2014/main" id="{C60F78C5-CC79-B6EE-19A3-73B5B6014D0A}"/>
              </a:ext>
            </a:extLst>
          </p:cNvPr>
          <p:cNvSpPr txBox="1"/>
          <p:nvPr/>
        </p:nvSpPr>
        <p:spPr>
          <a:xfrm>
            <a:off x="3444695" y="3056168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70" name="文本框 369">
            <a:extLst>
              <a:ext uri="{FF2B5EF4-FFF2-40B4-BE49-F238E27FC236}">
                <a16:creationId xmlns:a16="http://schemas.microsoft.com/office/drawing/2014/main" id="{13B2E84A-A8F3-1310-50A3-7D1A7320E3F5}"/>
              </a:ext>
            </a:extLst>
          </p:cNvPr>
          <p:cNvSpPr txBox="1"/>
          <p:nvPr/>
        </p:nvSpPr>
        <p:spPr>
          <a:xfrm>
            <a:off x="3489273" y="1366983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371" name="矩形: 圆角 370">
            <a:extLst>
              <a:ext uri="{FF2B5EF4-FFF2-40B4-BE49-F238E27FC236}">
                <a16:creationId xmlns:a16="http://schemas.microsoft.com/office/drawing/2014/main" id="{14AB2311-3189-24C2-E9EF-752F172070D8}"/>
              </a:ext>
            </a:extLst>
          </p:cNvPr>
          <p:cNvSpPr/>
          <p:nvPr/>
        </p:nvSpPr>
        <p:spPr>
          <a:xfrm>
            <a:off x="4594525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2" name="直接箭头连接符 371">
            <a:extLst>
              <a:ext uri="{FF2B5EF4-FFF2-40B4-BE49-F238E27FC236}">
                <a16:creationId xmlns:a16="http://schemas.microsoft.com/office/drawing/2014/main" id="{319A32CA-AADA-EE8C-7654-2CD800CD76EF}"/>
              </a:ext>
            </a:extLst>
          </p:cNvPr>
          <p:cNvCxnSpPr>
            <a:cxnSpLocks/>
          </p:cNvCxnSpPr>
          <p:nvPr/>
        </p:nvCxnSpPr>
        <p:spPr>
          <a:xfrm flipV="1">
            <a:off x="4807244" y="2903769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矩形: 圆角 372">
            <a:extLst>
              <a:ext uri="{FF2B5EF4-FFF2-40B4-BE49-F238E27FC236}">
                <a16:creationId xmlns:a16="http://schemas.microsoft.com/office/drawing/2014/main" id="{18E39CC9-ED4C-5FCF-3A39-3C27001B0D23}"/>
              </a:ext>
            </a:extLst>
          </p:cNvPr>
          <p:cNvSpPr/>
          <p:nvPr/>
        </p:nvSpPr>
        <p:spPr>
          <a:xfrm>
            <a:off x="4736341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4" name="矩形: 圆角 373">
            <a:extLst>
              <a:ext uri="{FF2B5EF4-FFF2-40B4-BE49-F238E27FC236}">
                <a16:creationId xmlns:a16="http://schemas.microsoft.com/office/drawing/2014/main" id="{433F652A-FF6E-E3CA-F04F-F60D42F2B5D7}"/>
              </a:ext>
            </a:extLst>
          </p:cNvPr>
          <p:cNvSpPr/>
          <p:nvPr/>
        </p:nvSpPr>
        <p:spPr>
          <a:xfrm>
            <a:off x="4981212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5" name="直接箭头连接符 374">
            <a:extLst>
              <a:ext uri="{FF2B5EF4-FFF2-40B4-BE49-F238E27FC236}">
                <a16:creationId xmlns:a16="http://schemas.microsoft.com/office/drawing/2014/main" id="{F5F18D64-C77E-4AD5-9245-0E7D7DE6C52B}"/>
              </a:ext>
            </a:extLst>
          </p:cNvPr>
          <p:cNvCxnSpPr>
            <a:cxnSpLocks/>
          </p:cNvCxnSpPr>
          <p:nvPr/>
        </p:nvCxnSpPr>
        <p:spPr>
          <a:xfrm flipV="1">
            <a:off x="5193931" y="2903769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矩形: 圆角 375">
            <a:extLst>
              <a:ext uri="{FF2B5EF4-FFF2-40B4-BE49-F238E27FC236}">
                <a16:creationId xmlns:a16="http://schemas.microsoft.com/office/drawing/2014/main" id="{2A0D85C0-3C42-3D1C-C4BE-753A421F3DDE}"/>
              </a:ext>
            </a:extLst>
          </p:cNvPr>
          <p:cNvSpPr/>
          <p:nvPr/>
        </p:nvSpPr>
        <p:spPr>
          <a:xfrm>
            <a:off x="5123028" y="3110762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7" name="直接箭头连接符 376">
            <a:extLst>
              <a:ext uri="{FF2B5EF4-FFF2-40B4-BE49-F238E27FC236}">
                <a16:creationId xmlns:a16="http://schemas.microsoft.com/office/drawing/2014/main" id="{0C7D6E43-28B4-E028-870C-5A26889AC86D}"/>
              </a:ext>
            </a:extLst>
          </p:cNvPr>
          <p:cNvCxnSpPr>
            <a:cxnSpLocks/>
          </p:cNvCxnSpPr>
          <p:nvPr/>
        </p:nvCxnSpPr>
        <p:spPr>
          <a:xfrm flipV="1">
            <a:off x="6298189" y="2902188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矩形: 圆角 377">
            <a:extLst>
              <a:ext uri="{FF2B5EF4-FFF2-40B4-BE49-F238E27FC236}">
                <a16:creationId xmlns:a16="http://schemas.microsoft.com/office/drawing/2014/main" id="{8634465F-62E3-E6F5-34C3-2A5B7E95DE15}"/>
              </a:ext>
            </a:extLst>
          </p:cNvPr>
          <p:cNvSpPr/>
          <p:nvPr/>
        </p:nvSpPr>
        <p:spPr>
          <a:xfrm>
            <a:off x="6229404" y="3109181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9" name="直接箭头连接符 378">
            <a:extLst>
              <a:ext uri="{FF2B5EF4-FFF2-40B4-BE49-F238E27FC236}">
                <a16:creationId xmlns:a16="http://schemas.microsoft.com/office/drawing/2014/main" id="{ECC9F47E-A585-9229-5E54-39B5A410242C}"/>
              </a:ext>
            </a:extLst>
          </p:cNvPr>
          <p:cNvCxnSpPr>
            <a:cxnSpLocks/>
          </p:cNvCxnSpPr>
          <p:nvPr/>
        </p:nvCxnSpPr>
        <p:spPr>
          <a:xfrm flipV="1">
            <a:off x="4806825" y="2219726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直接箭头连接符 379">
            <a:extLst>
              <a:ext uri="{FF2B5EF4-FFF2-40B4-BE49-F238E27FC236}">
                <a16:creationId xmlns:a16="http://schemas.microsoft.com/office/drawing/2014/main" id="{35E326A0-9041-EC19-2FDF-F64004C3247A}"/>
              </a:ext>
            </a:extLst>
          </p:cNvPr>
          <p:cNvCxnSpPr>
            <a:cxnSpLocks/>
          </p:cNvCxnSpPr>
          <p:nvPr/>
        </p:nvCxnSpPr>
        <p:spPr>
          <a:xfrm flipV="1">
            <a:off x="5193363" y="2225970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文本框 380">
            <a:extLst>
              <a:ext uri="{FF2B5EF4-FFF2-40B4-BE49-F238E27FC236}">
                <a16:creationId xmlns:a16="http://schemas.microsoft.com/office/drawing/2014/main" id="{EC37647F-904E-A60C-BBCD-F09BC9DD73F5}"/>
              </a:ext>
            </a:extLst>
          </p:cNvPr>
          <p:cNvSpPr txBox="1"/>
          <p:nvPr/>
        </p:nvSpPr>
        <p:spPr>
          <a:xfrm>
            <a:off x="5725081" y="3033262"/>
            <a:ext cx="3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pic>
        <p:nvPicPr>
          <p:cNvPr id="382" name="图片 381">
            <a:extLst>
              <a:ext uri="{FF2B5EF4-FFF2-40B4-BE49-F238E27FC236}">
                <a16:creationId xmlns:a16="http://schemas.microsoft.com/office/drawing/2014/main" id="{773BB08E-051B-69F4-29D1-3CF4004B7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368" y="4085576"/>
            <a:ext cx="353438" cy="353437"/>
          </a:xfrm>
          <a:prstGeom prst="rect">
            <a:avLst/>
          </a:prstGeom>
        </p:spPr>
      </p:pic>
      <p:cxnSp>
        <p:nvCxnSpPr>
          <p:cNvPr id="383" name="直接箭头连接符 382">
            <a:extLst>
              <a:ext uri="{FF2B5EF4-FFF2-40B4-BE49-F238E27FC236}">
                <a16:creationId xmlns:a16="http://schemas.microsoft.com/office/drawing/2014/main" id="{79C42B2A-A556-6041-9DA5-9CD19EB1E118}"/>
              </a:ext>
            </a:extLst>
          </p:cNvPr>
          <p:cNvCxnSpPr>
            <a:cxnSpLocks/>
          </p:cNvCxnSpPr>
          <p:nvPr/>
        </p:nvCxnSpPr>
        <p:spPr>
          <a:xfrm flipH="1" flipV="1">
            <a:off x="5196418" y="3800260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接箭头连接符 383">
            <a:extLst>
              <a:ext uri="{FF2B5EF4-FFF2-40B4-BE49-F238E27FC236}">
                <a16:creationId xmlns:a16="http://schemas.microsoft.com/office/drawing/2014/main" id="{80E44FF0-F27F-FB3A-FC32-75B54C1487E1}"/>
              </a:ext>
            </a:extLst>
          </p:cNvPr>
          <p:cNvCxnSpPr>
            <a:cxnSpLocks/>
          </p:cNvCxnSpPr>
          <p:nvPr/>
        </p:nvCxnSpPr>
        <p:spPr>
          <a:xfrm flipV="1">
            <a:off x="5193363" y="3378633"/>
            <a:ext cx="0" cy="1390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5" name="组合 384">
            <a:extLst>
              <a:ext uri="{FF2B5EF4-FFF2-40B4-BE49-F238E27FC236}">
                <a16:creationId xmlns:a16="http://schemas.microsoft.com/office/drawing/2014/main" id="{09DD24A9-317C-6273-A568-F1D273B0C5D2}"/>
              </a:ext>
            </a:extLst>
          </p:cNvPr>
          <p:cNvGrpSpPr/>
          <p:nvPr/>
        </p:nvGrpSpPr>
        <p:grpSpPr>
          <a:xfrm>
            <a:off x="6997573" y="784480"/>
            <a:ext cx="1969786" cy="3745104"/>
            <a:chOff x="7711420" y="453065"/>
            <a:chExt cx="1969786" cy="3830332"/>
          </a:xfrm>
        </p:grpSpPr>
        <p:sp>
          <p:nvSpPr>
            <p:cNvPr id="386" name="矩形: 圆角 385">
              <a:extLst>
                <a:ext uri="{FF2B5EF4-FFF2-40B4-BE49-F238E27FC236}">
                  <a16:creationId xmlns:a16="http://schemas.microsoft.com/office/drawing/2014/main" id="{8DF3841E-C6AF-709C-E478-140511530E77}"/>
                </a:ext>
              </a:extLst>
            </p:cNvPr>
            <p:cNvSpPr/>
            <p:nvPr/>
          </p:nvSpPr>
          <p:spPr>
            <a:xfrm>
              <a:off x="7711420" y="453065"/>
              <a:ext cx="1969786" cy="3830332"/>
            </a:xfrm>
            <a:prstGeom prst="roundRect">
              <a:avLst>
                <a:gd name="adj" fmla="val 10350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7" name="直接箭头连接符 386">
              <a:extLst>
                <a:ext uri="{FF2B5EF4-FFF2-40B4-BE49-F238E27FC236}">
                  <a16:creationId xmlns:a16="http://schemas.microsoft.com/office/drawing/2014/main" id="{23608200-D913-35EF-A790-2EDF3086E6C7}"/>
                </a:ext>
              </a:extLst>
            </p:cNvPr>
            <p:cNvCxnSpPr>
              <a:cxnSpLocks/>
              <a:stCxn id="392" idx="2"/>
            </p:cNvCxnSpPr>
            <p:nvPr/>
          </p:nvCxnSpPr>
          <p:spPr>
            <a:xfrm flipH="1" flipV="1">
              <a:off x="8762491" y="2333554"/>
              <a:ext cx="8307" cy="9199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箭头连接符 387">
              <a:extLst>
                <a:ext uri="{FF2B5EF4-FFF2-40B4-BE49-F238E27FC236}">
                  <a16:creationId xmlns:a16="http://schemas.microsoft.com/office/drawing/2014/main" id="{E5AF7D44-E5D5-C929-9D61-F3B0235C7406}"/>
                </a:ext>
              </a:extLst>
            </p:cNvPr>
            <p:cNvCxnSpPr>
              <a:cxnSpLocks/>
              <a:stCxn id="392" idx="2"/>
            </p:cNvCxnSpPr>
            <p:nvPr/>
          </p:nvCxnSpPr>
          <p:spPr>
            <a:xfrm flipH="1" flipV="1">
              <a:off x="8764522" y="2782046"/>
              <a:ext cx="6276" cy="471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箭头连接符 388">
              <a:extLst>
                <a:ext uri="{FF2B5EF4-FFF2-40B4-BE49-F238E27FC236}">
                  <a16:creationId xmlns:a16="http://schemas.microsoft.com/office/drawing/2014/main" id="{0E9A5683-CDCC-D9C7-03BE-D46A2721CE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9695" y="3260606"/>
              <a:ext cx="0" cy="7468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矩形: 圆角 389">
              <a:extLst>
                <a:ext uri="{FF2B5EF4-FFF2-40B4-BE49-F238E27FC236}">
                  <a16:creationId xmlns:a16="http://schemas.microsoft.com/office/drawing/2014/main" id="{FC57D150-5FA9-00DE-365C-F78BECCE0D3A}"/>
                </a:ext>
              </a:extLst>
            </p:cNvPr>
            <p:cNvSpPr/>
            <p:nvPr/>
          </p:nvSpPr>
          <p:spPr>
            <a:xfrm>
              <a:off x="8124450" y="3443740"/>
              <a:ext cx="1293023" cy="28729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1" name="矩形: 圆角 390">
              <a:extLst>
                <a:ext uri="{FF2B5EF4-FFF2-40B4-BE49-F238E27FC236}">
                  <a16:creationId xmlns:a16="http://schemas.microsoft.com/office/drawing/2014/main" id="{466888A1-2F73-96A2-50EC-A3E8B58612BC}"/>
                </a:ext>
              </a:extLst>
            </p:cNvPr>
            <p:cNvSpPr/>
            <p:nvPr/>
          </p:nvSpPr>
          <p:spPr>
            <a:xfrm>
              <a:off x="8130181" y="2056278"/>
              <a:ext cx="1305525" cy="27727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2" name="矩形: 圆角 391">
              <a:extLst>
                <a:ext uri="{FF2B5EF4-FFF2-40B4-BE49-F238E27FC236}">
                  <a16:creationId xmlns:a16="http://schemas.microsoft.com/office/drawing/2014/main" id="{BF51C11B-5429-9828-9B8D-0F8FC24473B2}"/>
                </a:ext>
              </a:extLst>
            </p:cNvPr>
            <p:cNvSpPr/>
            <p:nvPr/>
          </p:nvSpPr>
          <p:spPr>
            <a:xfrm>
              <a:off x="8124286" y="2949417"/>
              <a:ext cx="1293024" cy="30412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Self-Attention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3" name="矩形: 圆角 392">
              <a:extLst>
                <a:ext uri="{FF2B5EF4-FFF2-40B4-BE49-F238E27FC236}">
                  <a16:creationId xmlns:a16="http://schemas.microsoft.com/office/drawing/2014/main" id="{42196614-AB2A-5E68-E8C9-115A31CCD5D7}"/>
                </a:ext>
              </a:extLst>
            </p:cNvPr>
            <p:cNvSpPr/>
            <p:nvPr/>
          </p:nvSpPr>
          <p:spPr>
            <a:xfrm>
              <a:off x="7942426" y="1428146"/>
              <a:ext cx="733918" cy="30412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4" name="流程图: 汇总连接 393">
              <a:extLst>
                <a:ext uri="{FF2B5EF4-FFF2-40B4-BE49-F238E27FC236}">
                  <a16:creationId xmlns:a16="http://schemas.microsoft.com/office/drawing/2014/main" id="{6447ACA6-1224-4CB7-7F63-490C456A940D}"/>
                </a:ext>
              </a:extLst>
            </p:cNvPr>
            <p:cNvSpPr/>
            <p:nvPr/>
          </p:nvSpPr>
          <p:spPr>
            <a:xfrm rot="18905619">
              <a:off x="8678169" y="2620157"/>
              <a:ext cx="173261" cy="170392"/>
            </a:xfrm>
            <a:prstGeom prst="flowChartSummingJunction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95" name="流程图: 汇总连接 394">
              <a:extLst>
                <a:ext uri="{FF2B5EF4-FFF2-40B4-BE49-F238E27FC236}">
                  <a16:creationId xmlns:a16="http://schemas.microsoft.com/office/drawing/2014/main" id="{CDF7FF11-5727-6EF8-A8A0-72071A0B78DE}"/>
                </a:ext>
              </a:extLst>
            </p:cNvPr>
            <p:cNvSpPr/>
            <p:nvPr/>
          </p:nvSpPr>
          <p:spPr>
            <a:xfrm rot="18905619">
              <a:off x="8677886" y="942205"/>
              <a:ext cx="173261" cy="170392"/>
            </a:xfrm>
            <a:prstGeom prst="flowChartSummingJunction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396" name="直接箭头连接符 395">
              <a:extLst>
                <a:ext uri="{FF2B5EF4-FFF2-40B4-BE49-F238E27FC236}">
                  <a16:creationId xmlns:a16="http://schemas.microsoft.com/office/drawing/2014/main" id="{E127E87F-AB56-24CC-18D3-9C63B1F1B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239" y="751612"/>
              <a:ext cx="0" cy="1963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矩形: 圆角 396">
              <a:extLst>
                <a:ext uri="{FF2B5EF4-FFF2-40B4-BE49-F238E27FC236}">
                  <a16:creationId xmlns:a16="http://schemas.microsoft.com/office/drawing/2014/main" id="{EFFE1176-96F2-0BF7-3A1B-B86E1A565EE1}"/>
                </a:ext>
              </a:extLst>
            </p:cNvPr>
            <p:cNvSpPr/>
            <p:nvPr/>
          </p:nvSpPr>
          <p:spPr>
            <a:xfrm>
              <a:off x="8820440" y="1429211"/>
              <a:ext cx="753103" cy="304126"/>
            </a:xfrm>
            <a:prstGeom prst="roundRect">
              <a:avLst/>
            </a:prstGeom>
            <a:solidFill>
              <a:srgbClr val="FFF2CC"/>
            </a:solidFill>
            <a:ln w="19050"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MoAE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8" name="连接符: 肘形 397">
              <a:extLst>
                <a:ext uri="{FF2B5EF4-FFF2-40B4-BE49-F238E27FC236}">
                  <a16:creationId xmlns:a16="http://schemas.microsoft.com/office/drawing/2014/main" id="{77897A1E-83D6-F25C-DB9B-2A492F30B652}"/>
                </a:ext>
              </a:extLst>
            </p:cNvPr>
            <p:cNvCxnSpPr>
              <a:cxnSpLocks/>
              <a:stCxn id="390" idx="2"/>
              <a:endCxn id="394" idx="1"/>
            </p:cNvCxnSpPr>
            <p:nvPr/>
          </p:nvCxnSpPr>
          <p:spPr>
            <a:xfrm rot="5400000" flipH="1">
              <a:off x="8211653" y="3171728"/>
              <a:ext cx="1025823" cy="92794"/>
            </a:xfrm>
            <a:prstGeom prst="bentConnector5">
              <a:avLst>
                <a:gd name="adj1" fmla="val -13150"/>
                <a:gd name="adj2" fmla="val 986866"/>
                <a:gd name="adj3" fmla="val 1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连接符: 肘形 398">
              <a:extLst>
                <a:ext uri="{FF2B5EF4-FFF2-40B4-BE49-F238E27FC236}">
                  <a16:creationId xmlns:a16="http://schemas.microsoft.com/office/drawing/2014/main" id="{BA99ADFD-5A34-3B57-FF1F-0612C6BD77D5}"/>
                </a:ext>
              </a:extLst>
            </p:cNvPr>
            <p:cNvCxnSpPr>
              <a:cxnSpLocks/>
              <a:stCxn id="394" idx="7"/>
              <a:endCxn id="395" idx="1"/>
            </p:cNvCxnSpPr>
            <p:nvPr/>
          </p:nvCxnSpPr>
          <p:spPr>
            <a:xfrm rot="16200000" flipV="1">
              <a:off x="7924967" y="1780181"/>
              <a:ext cx="1592894" cy="87056"/>
            </a:xfrm>
            <a:prstGeom prst="bentConnector5">
              <a:avLst>
                <a:gd name="adj1" fmla="val 6156"/>
                <a:gd name="adj2" fmla="val 1044592"/>
                <a:gd name="adj3" fmla="val 10019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连接符: 肘形 399">
              <a:extLst>
                <a:ext uri="{FF2B5EF4-FFF2-40B4-BE49-F238E27FC236}">
                  <a16:creationId xmlns:a16="http://schemas.microsoft.com/office/drawing/2014/main" id="{41B6A5B2-4795-CA24-4D77-0034BFB1B77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350644" y="1658197"/>
              <a:ext cx="324006" cy="472156"/>
            </a:xfrm>
            <a:prstGeom prst="bentConnector3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连接符: 肘形 400">
              <a:extLst>
                <a:ext uri="{FF2B5EF4-FFF2-40B4-BE49-F238E27FC236}">
                  <a16:creationId xmlns:a16="http://schemas.microsoft.com/office/drawing/2014/main" id="{1EDD0C3E-33A4-A8F9-5A92-E63F458DD2A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349472" y="1042877"/>
              <a:ext cx="315548" cy="454990"/>
            </a:xfrm>
            <a:prstGeom prst="bentConnector3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连接符: 肘形 401">
              <a:extLst>
                <a:ext uri="{FF2B5EF4-FFF2-40B4-BE49-F238E27FC236}">
                  <a16:creationId xmlns:a16="http://schemas.microsoft.com/office/drawing/2014/main" id="{7AF7D61D-5C27-DE68-46CB-145E9869F0D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855187" y="1054596"/>
              <a:ext cx="316613" cy="432617"/>
            </a:xfrm>
            <a:prstGeom prst="bentConnector3">
              <a:avLst/>
            </a:prstGeom>
            <a:ln w="1905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连接符: 肘形 402">
              <a:extLst>
                <a:ext uri="{FF2B5EF4-FFF2-40B4-BE49-F238E27FC236}">
                  <a16:creationId xmlns:a16="http://schemas.microsoft.com/office/drawing/2014/main" id="{BA52B22B-1025-0C0D-6D9F-2011FEB3B84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46095" y="1686609"/>
              <a:ext cx="322941" cy="415451"/>
            </a:xfrm>
            <a:prstGeom prst="bentConnector3">
              <a:avLst>
                <a:gd name="adj1" fmla="val 50645"/>
              </a:avLst>
            </a:prstGeom>
            <a:ln w="1905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矩形: 圆角 403">
              <a:extLst>
                <a:ext uri="{FF2B5EF4-FFF2-40B4-BE49-F238E27FC236}">
                  <a16:creationId xmlns:a16="http://schemas.microsoft.com/office/drawing/2014/main" id="{05401D7E-8039-A885-ED96-DF5BAA10F408}"/>
                </a:ext>
              </a:extLst>
            </p:cNvPr>
            <p:cNvSpPr/>
            <p:nvPr/>
          </p:nvSpPr>
          <p:spPr>
            <a:xfrm>
              <a:off x="8296639" y="3962125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矩形: 圆角 404">
              <a:extLst>
                <a:ext uri="{FF2B5EF4-FFF2-40B4-BE49-F238E27FC236}">
                  <a16:creationId xmlns:a16="http://schemas.microsoft.com/office/drawing/2014/main" id="{B32EF149-37CF-08DF-047E-C2EC229DC829}"/>
                </a:ext>
              </a:extLst>
            </p:cNvPr>
            <p:cNvSpPr/>
            <p:nvPr/>
          </p:nvSpPr>
          <p:spPr>
            <a:xfrm>
              <a:off x="8536016" y="3962125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矩形: 圆角 405">
              <a:extLst>
                <a:ext uri="{FF2B5EF4-FFF2-40B4-BE49-F238E27FC236}">
                  <a16:creationId xmlns:a16="http://schemas.microsoft.com/office/drawing/2014/main" id="{C2F3985A-608D-845F-F860-1FBDE70012CC}"/>
                </a:ext>
              </a:extLst>
            </p:cNvPr>
            <p:cNvSpPr/>
            <p:nvPr/>
          </p:nvSpPr>
          <p:spPr>
            <a:xfrm>
              <a:off x="8052528" y="3967360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矩形: 圆角 406">
              <a:extLst>
                <a:ext uri="{FF2B5EF4-FFF2-40B4-BE49-F238E27FC236}">
                  <a16:creationId xmlns:a16="http://schemas.microsoft.com/office/drawing/2014/main" id="{C3B7221F-A121-15D7-8369-0EB25AE1EE8B}"/>
                </a:ext>
              </a:extLst>
            </p:cNvPr>
            <p:cNvSpPr/>
            <p:nvPr/>
          </p:nvSpPr>
          <p:spPr>
            <a:xfrm>
              <a:off x="8883736" y="3958295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8" name="矩形: 圆角 407">
              <a:extLst>
                <a:ext uri="{FF2B5EF4-FFF2-40B4-BE49-F238E27FC236}">
                  <a16:creationId xmlns:a16="http://schemas.microsoft.com/office/drawing/2014/main" id="{92846C4E-F8F5-E1B9-26FA-0F614A202D55}"/>
                </a:ext>
              </a:extLst>
            </p:cNvPr>
            <p:cNvSpPr/>
            <p:nvPr/>
          </p:nvSpPr>
          <p:spPr>
            <a:xfrm>
              <a:off x="9130582" y="3954427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9" name="矩形: 圆角 408">
              <a:extLst>
                <a:ext uri="{FF2B5EF4-FFF2-40B4-BE49-F238E27FC236}">
                  <a16:creationId xmlns:a16="http://schemas.microsoft.com/office/drawing/2014/main" id="{95E85B36-3A1F-02A5-7660-2052E74C6D79}"/>
                </a:ext>
              </a:extLst>
            </p:cNvPr>
            <p:cNvSpPr/>
            <p:nvPr/>
          </p:nvSpPr>
          <p:spPr>
            <a:xfrm>
              <a:off x="9382620" y="3954221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0" name="矩形: 圆角 409">
              <a:extLst>
                <a:ext uri="{FF2B5EF4-FFF2-40B4-BE49-F238E27FC236}">
                  <a16:creationId xmlns:a16="http://schemas.microsoft.com/office/drawing/2014/main" id="{16C28A8D-BB7F-A609-9BA4-5F9EE1CE2C23}"/>
                </a:ext>
              </a:extLst>
            </p:cNvPr>
            <p:cNvSpPr/>
            <p:nvPr/>
          </p:nvSpPr>
          <p:spPr>
            <a:xfrm>
              <a:off x="8279534" y="571878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" name="矩形: 圆角 410">
              <a:extLst>
                <a:ext uri="{FF2B5EF4-FFF2-40B4-BE49-F238E27FC236}">
                  <a16:creationId xmlns:a16="http://schemas.microsoft.com/office/drawing/2014/main" id="{F4B3A12D-47E3-ACF0-5E3C-26FD924C7A88}"/>
                </a:ext>
              </a:extLst>
            </p:cNvPr>
            <p:cNvSpPr/>
            <p:nvPr/>
          </p:nvSpPr>
          <p:spPr>
            <a:xfrm>
              <a:off x="8518911" y="571878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矩形: 圆角 411">
              <a:extLst>
                <a:ext uri="{FF2B5EF4-FFF2-40B4-BE49-F238E27FC236}">
                  <a16:creationId xmlns:a16="http://schemas.microsoft.com/office/drawing/2014/main" id="{40FE763D-F7CB-E3AE-8B03-EFB2E98D747D}"/>
                </a:ext>
              </a:extLst>
            </p:cNvPr>
            <p:cNvSpPr/>
            <p:nvPr/>
          </p:nvSpPr>
          <p:spPr>
            <a:xfrm>
              <a:off x="8035423" y="577113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矩形: 圆角 412">
              <a:extLst>
                <a:ext uri="{FF2B5EF4-FFF2-40B4-BE49-F238E27FC236}">
                  <a16:creationId xmlns:a16="http://schemas.microsoft.com/office/drawing/2014/main" id="{3E49579A-263C-83C0-E4AE-13B348F2C748}"/>
                </a:ext>
              </a:extLst>
            </p:cNvPr>
            <p:cNvSpPr/>
            <p:nvPr/>
          </p:nvSpPr>
          <p:spPr>
            <a:xfrm>
              <a:off x="8866631" y="568049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" name="矩形: 圆角 413">
              <a:extLst>
                <a:ext uri="{FF2B5EF4-FFF2-40B4-BE49-F238E27FC236}">
                  <a16:creationId xmlns:a16="http://schemas.microsoft.com/office/drawing/2014/main" id="{4F550603-033A-B398-17E7-9941CF65DD77}"/>
                </a:ext>
              </a:extLst>
            </p:cNvPr>
            <p:cNvSpPr/>
            <p:nvPr/>
          </p:nvSpPr>
          <p:spPr>
            <a:xfrm>
              <a:off x="9113477" y="564180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" name="矩形: 圆角 414">
              <a:extLst>
                <a:ext uri="{FF2B5EF4-FFF2-40B4-BE49-F238E27FC236}">
                  <a16:creationId xmlns:a16="http://schemas.microsoft.com/office/drawing/2014/main" id="{5956AC16-711C-980F-D1A5-8DC9B725DC2A}"/>
                </a:ext>
              </a:extLst>
            </p:cNvPr>
            <p:cNvSpPr/>
            <p:nvPr/>
          </p:nvSpPr>
          <p:spPr>
            <a:xfrm>
              <a:off x="9365515" y="563974"/>
              <a:ext cx="141815" cy="260395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6" name="矩形: 圆角 415">
            <a:extLst>
              <a:ext uri="{FF2B5EF4-FFF2-40B4-BE49-F238E27FC236}">
                <a16:creationId xmlns:a16="http://schemas.microsoft.com/office/drawing/2014/main" id="{205B64FE-EC1B-BFDB-98C1-8F7FF7B51FDA}"/>
              </a:ext>
            </a:extLst>
          </p:cNvPr>
          <p:cNvSpPr/>
          <p:nvPr/>
        </p:nvSpPr>
        <p:spPr>
          <a:xfrm>
            <a:off x="5704919" y="1320371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17" name="矩形: 圆角 416">
            <a:extLst>
              <a:ext uri="{FF2B5EF4-FFF2-40B4-BE49-F238E27FC236}">
                <a16:creationId xmlns:a16="http://schemas.microsoft.com/office/drawing/2014/main" id="{BE858591-DDFB-3530-48F0-D673FE2FB428}"/>
              </a:ext>
            </a:extLst>
          </p:cNvPr>
          <p:cNvSpPr/>
          <p:nvPr/>
        </p:nvSpPr>
        <p:spPr>
          <a:xfrm>
            <a:off x="4735792" y="1320371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8" name="文本框 417">
            <a:extLst>
              <a:ext uri="{FF2B5EF4-FFF2-40B4-BE49-F238E27FC236}">
                <a16:creationId xmlns:a16="http://schemas.microsoft.com/office/drawing/2014/main" id="{94A076C8-7637-9BC4-4262-6B2FC708B7E1}"/>
              </a:ext>
            </a:extLst>
          </p:cNvPr>
          <p:cNvSpPr txBox="1"/>
          <p:nvPr/>
        </p:nvSpPr>
        <p:spPr>
          <a:xfrm>
            <a:off x="5806076" y="1212642"/>
            <a:ext cx="88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" name="文本框 418">
            <a:extLst>
              <a:ext uri="{FF2B5EF4-FFF2-40B4-BE49-F238E27FC236}">
                <a16:creationId xmlns:a16="http://schemas.microsoft.com/office/drawing/2014/main" id="{17CAEA2B-76E7-BE91-A8EE-70903D9B2E32}"/>
              </a:ext>
            </a:extLst>
          </p:cNvPr>
          <p:cNvSpPr txBox="1"/>
          <p:nvPr/>
        </p:nvSpPr>
        <p:spPr>
          <a:xfrm>
            <a:off x="4815509" y="1212641"/>
            <a:ext cx="88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CLS Token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0" name="文本框 419">
            <a:extLst>
              <a:ext uri="{FF2B5EF4-FFF2-40B4-BE49-F238E27FC236}">
                <a16:creationId xmlns:a16="http://schemas.microsoft.com/office/drawing/2014/main" id="{4AE93E35-9303-1F5F-90DC-3E9C2997AEED}"/>
              </a:ext>
            </a:extLst>
          </p:cNvPr>
          <p:cNvSpPr txBox="1"/>
          <p:nvPr/>
        </p:nvSpPr>
        <p:spPr>
          <a:xfrm>
            <a:off x="5821951" y="749187"/>
            <a:ext cx="836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Head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1" name="矩形: 圆角 420">
            <a:extLst>
              <a:ext uri="{FF2B5EF4-FFF2-40B4-BE49-F238E27FC236}">
                <a16:creationId xmlns:a16="http://schemas.microsoft.com/office/drawing/2014/main" id="{8148705A-B3DD-00D1-9936-CA2839C89E56}"/>
              </a:ext>
            </a:extLst>
          </p:cNvPr>
          <p:cNvSpPr/>
          <p:nvPr/>
        </p:nvSpPr>
        <p:spPr>
          <a:xfrm>
            <a:off x="4739848" y="870327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2" name="文本框 421">
            <a:extLst>
              <a:ext uri="{FF2B5EF4-FFF2-40B4-BE49-F238E27FC236}">
                <a16:creationId xmlns:a16="http://schemas.microsoft.com/office/drawing/2014/main" id="{6693C236-C065-E39A-1BD6-3759AD08C4FB}"/>
              </a:ext>
            </a:extLst>
          </p:cNvPr>
          <p:cNvSpPr txBox="1"/>
          <p:nvPr/>
        </p:nvSpPr>
        <p:spPr>
          <a:xfrm>
            <a:off x="4898347" y="770257"/>
            <a:ext cx="66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3" name="矩形 422">
            <a:extLst>
              <a:ext uri="{FF2B5EF4-FFF2-40B4-BE49-F238E27FC236}">
                <a16:creationId xmlns:a16="http://schemas.microsoft.com/office/drawing/2014/main" id="{F189E032-FEC0-167C-FDD4-7B1F59A25DF7}"/>
              </a:ext>
            </a:extLst>
          </p:cNvPr>
          <p:cNvSpPr/>
          <p:nvPr/>
        </p:nvSpPr>
        <p:spPr>
          <a:xfrm>
            <a:off x="4671601" y="767546"/>
            <a:ext cx="1976907" cy="943834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4" name="梯形 423">
            <a:extLst>
              <a:ext uri="{FF2B5EF4-FFF2-40B4-BE49-F238E27FC236}">
                <a16:creationId xmlns:a16="http://schemas.microsoft.com/office/drawing/2014/main" id="{6D65BD74-E995-F5BB-0EB2-61FDE1D73B6F}"/>
              </a:ext>
            </a:extLst>
          </p:cNvPr>
          <p:cNvSpPr/>
          <p:nvPr/>
        </p:nvSpPr>
        <p:spPr>
          <a:xfrm>
            <a:off x="5623348" y="921776"/>
            <a:ext cx="297889" cy="183208"/>
          </a:xfrm>
          <a:prstGeom prst="trapezoid">
            <a:avLst>
              <a:gd name="adj" fmla="val 0"/>
            </a:avLst>
          </a:prstGeom>
          <a:solidFill>
            <a:srgbClr val="C5B7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5" name="图片 424">
            <a:extLst>
              <a:ext uri="{FF2B5EF4-FFF2-40B4-BE49-F238E27FC236}">
                <a16:creationId xmlns:a16="http://schemas.microsoft.com/office/drawing/2014/main" id="{5520D553-8614-5795-950A-4569A1A20F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477" y="4082370"/>
            <a:ext cx="353438" cy="353437"/>
          </a:xfrm>
          <a:prstGeom prst="rect">
            <a:avLst/>
          </a:prstGeom>
        </p:spPr>
      </p:pic>
      <p:sp>
        <p:nvSpPr>
          <p:cNvPr id="426" name="矩形: 圆角 425">
            <a:extLst>
              <a:ext uri="{FF2B5EF4-FFF2-40B4-BE49-F238E27FC236}">
                <a16:creationId xmlns:a16="http://schemas.microsoft.com/office/drawing/2014/main" id="{08558055-80EA-7B8D-32F6-6FED4895B114}"/>
              </a:ext>
            </a:extLst>
          </p:cNvPr>
          <p:cNvSpPr/>
          <p:nvPr/>
        </p:nvSpPr>
        <p:spPr>
          <a:xfrm>
            <a:off x="5390865" y="310451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7" name="直接箭头连接符 426">
            <a:extLst>
              <a:ext uri="{FF2B5EF4-FFF2-40B4-BE49-F238E27FC236}">
                <a16:creationId xmlns:a16="http://schemas.microsoft.com/office/drawing/2014/main" id="{250D49EB-339D-DC91-7AFF-20E4A9297190}"/>
              </a:ext>
            </a:extLst>
          </p:cNvPr>
          <p:cNvCxnSpPr>
            <a:cxnSpLocks/>
          </p:cNvCxnSpPr>
          <p:nvPr/>
        </p:nvCxnSpPr>
        <p:spPr>
          <a:xfrm flipV="1">
            <a:off x="5603584" y="2897523"/>
            <a:ext cx="0" cy="209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矩形: 圆角 427">
            <a:extLst>
              <a:ext uri="{FF2B5EF4-FFF2-40B4-BE49-F238E27FC236}">
                <a16:creationId xmlns:a16="http://schemas.microsoft.com/office/drawing/2014/main" id="{62E858EF-9544-05BF-26B6-8B4399E19127}"/>
              </a:ext>
            </a:extLst>
          </p:cNvPr>
          <p:cNvSpPr/>
          <p:nvPr/>
        </p:nvSpPr>
        <p:spPr>
          <a:xfrm>
            <a:off x="5532681" y="3104516"/>
            <a:ext cx="141815" cy="264780"/>
          </a:xfrm>
          <a:prstGeom prst="roundRect">
            <a:avLst>
              <a:gd name="adj" fmla="val 50000"/>
            </a:avLst>
          </a:prstGeom>
          <a:solidFill>
            <a:srgbClr val="E2F0D9"/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9" name="直接箭头连接符 428">
            <a:extLst>
              <a:ext uri="{FF2B5EF4-FFF2-40B4-BE49-F238E27FC236}">
                <a16:creationId xmlns:a16="http://schemas.microsoft.com/office/drawing/2014/main" id="{92AB6446-9DD3-282B-FB03-055A28965CE2}"/>
              </a:ext>
            </a:extLst>
          </p:cNvPr>
          <p:cNvCxnSpPr>
            <a:cxnSpLocks/>
          </p:cNvCxnSpPr>
          <p:nvPr/>
        </p:nvCxnSpPr>
        <p:spPr>
          <a:xfrm flipV="1">
            <a:off x="5603016" y="2219724"/>
            <a:ext cx="0" cy="33486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>
            <a:extLst>
              <a:ext uri="{FF2B5EF4-FFF2-40B4-BE49-F238E27FC236}">
                <a16:creationId xmlns:a16="http://schemas.microsoft.com/office/drawing/2014/main" id="{B356483C-F742-FC5E-46E4-872005AE00ED}"/>
              </a:ext>
            </a:extLst>
          </p:cNvPr>
          <p:cNvCxnSpPr>
            <a:cxnSpLocks/>
          </p:cNvCxnSpPr>
          <p:nvPr/>
        </p:nvCxnSpPr>
        <p:spPr>
          <a:xfrm flipH="1" flipV="1">
            <a:off x="5606071" y="3794014"/>
            <a:ext cx="4" cy="285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>
            <a:extLst>
              <a:ext uri="{FF2B5EF4-FFF2-40B4-BE49-F238E27FC236}">
                <a16:creationId xmlns:a16="http://schemas.microsoft.com/office/drawing/2014/main" id="{EFA88CDF-34ED-4F23-9FD3-BA90741EB00C}"/>
              </a:ext>
            </a:extLst>
          </p:cNvPr>
          <p:cNvCxnSpPr>
            <a:cxnSpLocks/>
          </p:cNvCxnSpPr>
          <p:nvPr/>
        </p:nvCxnSpPr>
        <p:spPr>
          <a:xfrm flipV="1">
            <a:off x="5603016" y="3372387"/>
            <a:ext cx="0" cy="1390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2" name="箭头: 右 431">
            <a:extLst>
              <a:ext uri="{FF2B5EF4-FFF2-40B4-BE49-F238E27FC236}">
                <a16:creationId xmlns:a16="http://schemas.microsoft.com/office/drawing/2014/main" id="{B08A62AC-86D7-C77B-F649-4233389480BD}"/>
              </a:ext>
            </a:extLst>
          </p:cNvPr>
          <p:cNvSpPr/>
          <p:nvPr/>
        </p:nvSpPr>
        <p:spPr>
          <a:xfrm rot="10800000">
            <a:off x="6646457" y="1940446"/>
            <a:ext cx="361701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3" name="直接连接符 432">
            <a:extLst>
              <a:ext uri="{FF2B5EF4-FFF2-40B4-BE49-F238E27FC236}">
                <a16:creationId xmlns:a16="http://schemas.microsoft.com/office/drawing/2014/main" id="{AAA5E0A1-B3E6-2256-C230-E1CF5349B903}"/>
              </a:ext>
            </a:extLst>
          </p:cNvPr>
          <p:cNvCxnSpPr>
            <a:cxnSpLocks/>
          </p:cNvCxnSpPr>
          <p:nvPr/>
        </p:nvCxnSpPr>
        <p:spPr>
          <a:xfrm>
            <a:off x="2484060" y="702082"/>
            <a:ext cx="0" cy="4374942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矩形: 剪去对角 433">
            <a:extLst>
              <a:ext uri="{FF2B5EF4-FFF2-40B4-BE49-F238E27FC236}">
                <a16:creationId xmlns:a16="http://schemas.microsoft.com/office/drawing/2014/main" id="{FD515298-5C3F-CB83-A57E-DD3647414409}"/>
              </a:ext>
            </a:extLst>
          </p:cNvPr>
          <p:cNvSpPr/>
          <p:nvPr/>
        </p:nvSpPr>
        <p:spPr>
          <a:xfrm rot="10800000">
            <a:off x="179514" y="703552"/>
            <a:ext cx="11832971" cy="4374942"/>
          </a:xfrm>
          <a:prstGeom prst="snip2DiagRect">
            <a:avLst>
              <a:gd name="adj1" fmla="val 18368"/>
              <a:gd name="adj2" fmla="val 0"/>
            </a:avLst>
          </a:prstGeom>
          <a:noFill/>
          <a:ln w="1905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5" name="直接箭头连接符 434">
            <a:extLst>
              <a:ext uri="{FF2B5EF4-FFF2-40B4-BE49-F238E27FC236}">
                <a16:creationId xmlns:a16="http://schemas.microsoft.com/office/drawing/2014/main" id="{E9C21DC4-F2F8-642E-BD6E-668E5ECABAD4}"/>
              </a:ext>
            </a:extLst>
          </p:cNvPr>
          <p:cNvCxnSpPr>
            <a:cxnSpLocks/>
          </p:cNvCxnSpPr>
          <p:nvPr/>
        </p:nvCxnSpPr>
        <p:spPr>
          <a:xfrm>
            <a:off x="524959" y="3144104"/>
            <a:ext cx="18110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直接箭头连接符 435">
            <a:extLst>
              <a:ext uri="{FF2B5EF4-FFF2-40B4-BE49-F238E27FC236}">
                <a16:creationId xmlns:a16="http://schemas.microsoft.com/office/drawing/2014/main" id="{A9F7B3B9-AB29-142D-87DA-75086725F57C}"/>
              </a:ext>
            </a:extLst>
          </p:cNvPr>
          <p:cNvCxnSpPr>
            <a:cxnSpLocks/>
          </p:cNvCxnSpPr>
          <p:nvPr/>
        </p:nvCxnSpPr>
        <p:spPr>
          <a:xfrm flipV="1">
            <a:off x="719342" y="1519634"/>
            <a:ext cx="0" cy="18188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矩形 436">
            <a:extLst>
              <a:ext uri="{FF2B5EF4-FFF2-40B4-BE49-F238E27FC236}">
                <a16:creationId xmlns:a16="http://schemas.microsoft.com/office/drawing/2014/main" id="{01B6FA62-8137-33E5-FA3E-D192E6D1B3D2}"/>
              </a:ext>
            </a:extLst>
          </p:cNvPr>
          <p:cNvSpPr/>
          <p:nvPr/>
        </p:nvSpPr>
        <p:spPr>
          <a:xfrm>
            <a:off x="740145" y="1817821"/>
            <a:ext cx="1306972" cy="1306973"/>
          </a:xfrm>
          <a:prstGeom prst="rect">
            <a:avLst/>
          </a:prstGeom>
          <a:gradFill flip="none" rotWithShape="1">
            <a:gsLst>
              <a:gs pos="100000">
                <a:srgbClr val="870102">
                  <a:lumMod val="100000"/>
                </a:srgbClr>
              </a:gs>
              <a:gs pos="78000">
                <a:srgbClr val="E10001"/>
              </a:gs>
              <a:gs pos="36000">
                <a:srgbClr val="02BDFE"/>
              </a:gs>
              <a:gs pos="0">
                <a:srgbClr val="0013F7"/>
              </a:gs>
              <a:gs pos="44000">
                <a:srgbClr val="2DFFD2"/>
              </a:gs>
              <a:gs pos="56000">
                <a:srgbClr val="8DFF73"/>
              </a:gs>
              <a:gs pos="66000">
                <a:srgbClr val="FFF102"/>
              </a:gs>
              <a:gs pos="70000">
                <a:srgbClr val="FFB001"/>
              </a:gs>
              <a:gs pos="74000">
                <a:srgbClr val="FF480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8" name="文本框 437">
            <a:extLst>
              <a:ext uri="{FF2B5EF4-FFF2-40B4-BE49-F238E27FC236}">
                <a16:creationId xmlns:a16="http://schemas.microsoft.com/office/drawing/2014/main" id="{D4F4F498-7064-E36F-5A9E-BA1B0229C5E3}"/>
              </a:ext>
            </a:extLst>
          </p:cNvPr>
          <p:cNvSpPr txBox="1"/>
          <p:nvPr/>
        </p:nvSpPr>
        <p:spPr>
          <a:xfrm>
            <a:off x="1122648" y="3156458"/>
            <a:ext cx="1350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(Time Moment)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9" name="文本框 438">
            <a:extLst>
              <a:ext uri="{FF2B5EF4-FFF2-40B4-BE49-F238E27FC236}">
                <a16:creationId xmlns:a16="http://schemas.microsoft.com/office/drawing/2014/main" id="{8F566A8E-DE2B-8BF8-F5E3-05E6D51E2C25}"/>
              </a:ext>
            </a:extLst>
          </p:cNvPr>
          <p:cNvSpPr txBox="1"/>
          <p:nvPr/>
        </p:nvSpPr>
        <p:spPr>
          <a:xfrm rot="16200000">
            <a:off x="-201809" y="2101988"/>
            <a:ext cx="127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(Time Interval)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" name="矩形 439">
            <a:extLst>
              <a:ext uri="{FF2B5EF4-FFF2-40B4-BE49-F238E27FC236}">
                <a16:creationId xmlns:a16="http://schemas.microsoft.com/office/drawing/2014/main" id="{216F2CAC-0A75-D421-549A-CBB5B0F0E208}"/>
              </a:ext>
            </a:extLst>
          </p:cNvPr>
          <p:cNvSpPr/>
          <p:nvPr/>
        </p:nvSpPr>
        <p:spPr>
          <a:xfrm>
            <a:off x="741175" y="1817807"/>
            <a:ext cx="1306972" cy="1306973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1" name="文本框 440">
            <a:extLst>
              <a:ext uri="{FF2B5EF4-FFF2-40B4-BE49-F238E27FC236}">
                <a16:creationId xmlns:a16="http://schemas.microsoft.com/office/drawing/2014/main" id="{A8AD5A12-959C-F67C-549C-EA29BA9532DB}"/>
              </a:ext>
            </a:extLst>
          </p:cNvPr>
          <p:cNvSpPr txBox="1"/>
          <p:nvPr/>
        </p:nvSpPr>
        <p:spPr>
          <a:xfrm>
            <a:off x="719342" y="3994564"/>
            <a:ext cx="1327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weight</a:t>
            </a:r>
          </a:p>
        </p:txBody>
      </p:sp>
      <p:grpSp>
        <p:nvGrpSpPr>
          <p:cNvPr id="442" name="组合 441">
            <a:extLst>
              <a:ext uri="{FF2B5EF4-FFF2-40B4-BE49-F238E27FC236}">
                <a16:creationId xmlns:a16="http://schemas.microsoft.com/office/drawing/2014/main" id="{E536626A-9502-84C0-B85D-AF3A61803049}"/>
              </a:ext>
            </a:extLst>
          </p:cNvPr>
          <p:cNvGrpSpPr/>
          <p:nvPr/>
        </p:nvGrpSpPr>
        <p:grpSpPr>
          <a:xfrm rot="5400000">
            <a:off x="1302120" y="3313848"/>
            <a:ext cx="233220" cy="1217022"/>
            <a:chOff x="2945950" y="719153"/>
            <a:chExt cx="233220" cy="1229554"/>
          </a:xfrm>
        </p:grpSpPr>
        <p:sp>
          <p:nvSpPr>
            <p:cNvPr id="443" name="箭头: 上 442">
              <a:extLst>
                <a:ext uri="{FF2B5EF4-FFF2-40B4-BE49-F238E27FC236}">
                  <a16:creationId xmlns:a16="http://schemas.microsoft.com/office/drawing/2014/main" id="{4ABC25E7-E119-D676-1873-E8CE559BB28E}"/>
                </a:ext>
              </a:extLst>
            </p:cNvPr>
            <p:cNvSpPr/>
            <p:nvPr/>
          </p:nvSpPr>
          <p:spPr>
            <a:xfrm>
              <a:off x="2945950" y="719153"/>
              <a:ext cx="233220" cy="1229554"/>
            </a:xfrm>
            <a:prstGeom prst="upArrow">
              <a:avLst>
                <a:gd name="adj1" fmla="val 50000"/>
                <a:gd name="adj2" fmla="val 93564"/>
              </a:avLst>
            </a:prstGeom>
            <a:gradFill flip="none" rotWithShape="1">
              <a:gsLst>
                <a:gs pos="100000">
                  <a:srgbClr val="870102"/>
                </a:gs>
                <a:gs pos="79000">
                  <a:srgbClr val="E10001"/>
                </a:gs>
                <a:gs pos="22000">
                  <a:srgbClr val="02BDFE"/>
                </a:gs>
                <a:gs pos="0">
                  <a:srgbClr val="0013F7"/>
                </a:gs>
                <a:gs pos="30000">
                  <a:srgbClr val="2DFFD2"/>
                </a:gs>
                <a:gs pos="46000">
                  <a:srgbClr val="8DFF73"/>
                </a:gs>
                <a:gs pos="54000">
                  <a:srgbClr val="FFF102"/>
                </a:gs>
                <a:gs pos="61000">
                  <a:srgbClr val="FFB001"/>
                </a:gs>
                <a:gs pos="69000">
                  <a:srgbClr val="FF4801"/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箭头: 上 443">
              <a:extLst>
                <a:ext uri="{FF2B5EF4-FFF2-40B4-BE49-F238E27FC236}">
                  <a16:creationId xmlns:a16="http://schemas.microsoft.com/office/drawing/2014/main" id="{FB958063-DD30-FE4D-D77B-1BB2005D0EF3}"/>
                </a:ext>
              </a:extLst>
            </p:cNvPr>
            <p:cNvSpPr/>
            <p:nvPr/>
          </p:nvSpPr>
          <p:spPr>
            <a:xfrm>
              <a:off x="2945950" y="719153"/>
              <a:ext cx="233220" cy="1229554"/>
            </a:xfrm>
            <a:prstGeom prst="upArrow">
              <a:avLst>
                <a:gd name="adj1" fmla="val 50000"/>
                <a:gd name="adj2" fmla="val 93564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45" name="直接连接符 444">
            <a:extLst>
              <a:ext uri="{FF2B5EF4-FFF2-40B4-BE49-F238E27FC236}">
                <a16:creationId xmlns:a16="http://schemas.microsoft.com/office/drawing/2014/main" id="{5E59DC9E-B0B0-DE6F-51C3-1A55D2BECE7C}"/>
              </a:ext>
            </a:extLst>
          </p:cNvPr>
          <p:cNvCxnSpPr>
            <a:cxnSpLocks/>
            <a:endCxn id="449" idx="6"/>
          </p:cNvCxnSpPr>
          <p:nvPr/>
        </p:nvCxnSpPr>
        <p:spPr>
          <a:xfrm>
            <a:off x="735076" y="2014983"/>
            <a:ext cx="93133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直接连接符 445">
            <a:extLst>
              <a:ext uri="{FF2B5EF4-FFF2-40B4-BE49-F238E27FC236}">
                <a16:creationId xmlns:a16="http://schemas.microsoft.com/office/drawing/2014/main" id="{A472E00F-9C42-CFA1-0FCD-2ADFE2D87CC5}"/>
              </a:ext>
            </a:extLst>
          </p:cNvPr>
          <p:cNvCxnSpPr>
            <a:cxnSpLocks/>
            <a:endCxn id="448" idx="4"/>
          </p:cNvCxnSpPr>
          <p:nvPr/>
        </p:nvCxnSpPr>
        <p:spPr>
          <a:xfrm flipV="1">
            <a:off x="1030230" y="2085186"/>
            <a:ext cx="0" cy="103556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椭圆 446">
            <a:extLst>
              <a:ext uri="{FF2B5EF4-FFF2-40B4-BE49-F238E27FC236}">
                <a16:creationId xmlns:a16="http://schemas.microsoft.com/office/drawing/2014/main" id="{AE85FA15-B803-E4DE-75F6-6898E601DE8E}"/>
              </a:ext>
            </a:extLst>
          </p:cNvPr>
          <p:cNvSpPr/>
          <p:nvPr/>
        </p:nvSpPr>
        <p:spPr>
          <a:xfrm>
            <a:off x="960027" y="2870392"/>
            <a:ext cx="140406" cy="140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8" name="椭圆 447">
            <a:extLst>
              <a:ext uri="{FF2B5EF4-FFF2-40B4-BE49-F238E27FC236}">
                <a16:creationId xmlns:a16="http://schemas.microsoft.com/office/drawing/2014/main" id="{ABCAFA52-6373-7643-09B2-F1CCCBAC4F37}"/>
              </a:ext>
            </a:extLst>
          </p:cNvPr>
          <p:cNvSpPr/>
          <p:nvPr/>
        </p:nvSpPr>
        <p:spPr>
          <a:xfrm>
            <a:off x="960027" y="1944780"/>
            <a:ext cx="140406" cy="140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9" name="椭圆 448">
            <a:extLst>
              <a:ext uri="{FF2B5EF4-FFF2-40B4-BE49-F238E27FC236}">
                <a16:creationId xmlns:a16="http://schemas.microsoft.com/office/drawing/2014/main" id="{6D093939-6750-EDF4-95A2-0DB3BF5498FF}"/>
              </a:ext>
            </a:extLst>
          </p:cNvPr>
          <p:cNvSpPr/>
          <p:nvPr/>
        </p:nvSpPr>
        <p:spPr>
          <a:xfrm>
            <a:off x="1526003" y="1944780"/>
            <a:ext cx="140406" cy="140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0" name="直接连接符 449">
            <a:extLst>
              <a:ext uri="{FF2B5EF4-FFF2-40B4-BE49-F238E27FC236}">
                <a16:creationId xmlns:a16="http://schemas.microsoft.com/office/drawing/2014/main" id="{DFDA5C46-F59F-3ADE-6AC8-F808C91A5D1E}"/>
              </a:ext>
            </a:extLst>
          </p:cNvPr>
          <p:cNvCxnSpPr>
            <a:cxnSpLocks/>
          </p:cNvCxnSpPr>
          <p:nvPr/>
        </p:nvCxnSpPr>
        <p:spPr>
          <a:xfrm flipV="1">
            <a:off x="829213" y="3020128"/>
            <a:ext cx="166435" cy="43660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文本框 450">
            <a:extLst>
              <a:ext uri="{FF2B5EF4-FFF2-40B4-BE49-F238E27FC236}">
                <a16:creationId xmlns:a16="http://schemas.microsoft.com/office/drawing/2014/main" id="{6513C4F5-EAA8-2088-A71F-AFB23A0655AF}"/>
              </a:ext>
            </a:extLst>
          </p:cNvPr>
          <p:cNvSpPr txBox="1"/>
          <p:nvPr/>
        </p:nvSpPr>
        <p:spPr>
          <a:xfrm>
            <a:off x="454701" y="3405612"/>
            <a:ext cx="721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Task1</a:t>
            </a:r>
          </a:p>
        </p:txBody>
      </p:sp>
      <p:sp>
        <p:nvSpPr>
          <p:cNvPr id="452" name="文本框 451">
            <a:extLst>
              <a:ext uri="{FF2B5EF4-FFF2-40B4-BE49-F238E27FC236}">
                <a16:creationId xmlns:a16="http://schemas.microsoft.com/office/drawing/2014/main" id="{8C23E1AA-87FC-A5C6-5B28-2F40D06999EB}"/>
              </a:ext>
            </a:extLst>
          </p:cNvPr>
          <p:cNvSpPr txBox="1"/>
          <p:nvPr/>
        </p:nvSpPr>
        <p:spPr>
          <a:xfrm>
            <a:off x="813382" y="1185951"/>
            <a:ext cx="721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Task2</a:t>
            </a:r>
          </a:p>
        </p:txBody>
      </p:sp>
      <p:sp>
        <p:nvSpPr>
          <p:cNvPr id="453" name="文本框 452">
            <a:extLst>
              <a:ext uri="{FF2B5EF4-FFF2-40B4-BE49-F238E27FC236}">
                <a16:creationId xmlns:a16="http://schemas.microsoft.com/office/drawing/2014/main" id="{1A00883A-25B4-A640-04E1-6A03120ECECB}"/>
              </a:ext>
            </a:extLst>
          </p:cNvPr>
          <p:cNvSpPr txBox="1"/>
          <p:nvPr/>
        </p:nvSpPr>
        <p:spPr>
          <a:xfrm>
            <a:off x="1491574" y="1192793"/>
            <a:ext cx="721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Task3</a:t>
            </a:r>
          </a:p>
        </p:txBody>
      </p:sp>
      <p:sp>
        <p:nvSpPr>
          <p:cNvPr id="454" name="箭头: 右 453">
            <a:extLst>
              <a:ext uri="{FF2B5EF4-FFF2-40B4-BE49-F238E27FC236}">
                <a16:creationId xmlns:a16="http://schemas.microsoft.com/office/drawing/2014/main" id="{9C454270-ADBB-6527-0AD0-F8F0FFE82239}"/>
              </a:ext>
            </a:extLst>
          </p:cNvPr>
          <p:cNvSpPr/>
          <p:nvPr/>
        </p:nvSpPr>
        <p:spPr>
          <a:xfrm>
            <a:off x="2348922" y="935418"/>
            <a:ext cx="446308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5" name="直接连接符 454">
            <a:extLst>
              <a:ext uri="{FF2B5EF4-FFF2-40B4-BE49-F238E27FC236}">
                <a16:creationId xmlns:a16="http://schemas.microsoft.com/office/drawing/2014/main" id="{1C67C45B-79F5-B21D-38BC-BDA331E8C4E9}"/>
              </a:ext>
            </a:extLst>
          </p:cNvPr>
          <p:cNvCxnSpPr>
            <a:cxnSpLocks/>
          </p:cNvCxnSpPr>
          <p:nvPr/>
        </p:nvCxnSpPr>
        <p:spPr>
          <a:xfrm flipV="1">
            <a:off x="1060307" y="1486317"/>
            <a:ext cx="156303" cy="45413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接连接符 455">
            <a:extLst>
              <a:ext uri="{FF2B5EF4-FFF2-40B4-BE49-F238E27FC236}">
                <a16:creationId xmlns:a16="http://schemas.microsoft.com/office/drawing/2014/main" id="{4AFDE8A4-0978-A185-B460-0D80B4D2BCB9}"/>
              </a:ext>
            </a:extLst>
          </p:cNvPr>
          <p:cNvCxnSpPr>
            <a:cxnSpLocks/>
          </p:cNvCxnSpPr>
          <p:nvPr/>
        </p:nvCxnSpPr>
        <p:spPr>
          <a:xfrm flipV="1">
            <a:off x="1627314" y="1486317"/>
            <a:ext cx="156303" cy="45413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箭头: 右 456">
            <a:extLst>
              <a:ext uri="{FF2B5EF4-FFF2-40B4-BE49-F238E27FC236}">
                <a16:creationId xmlns:a16="http://schemas.microsoft.com/office/drawing/2014/main" id="{8C7F2DF7-26CC-6C80-A332-BC3942EC4542}"/>
              </a:ext>
            </a:extLst>
          </p:cNvPr>
          <p:cNvSpPr/>
          <p:nvPr/>
        </p:nvSpPr>
        <p:spPr>
          <a:xfrm rot="10800000">
            <a:off x="6647000" y="2611773"/>
            <a:ext cx="344716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8" name="矩形 457">
            <a:extLst>
              <a:ext uri="{FF2B5EF4-FFF2-40B4-BE49-F238E27FC236}">
                <a16:creationId xmlns:a16="http://schemas.microsoft.com/office/drawing/2014/main" id="{B7B2734D-E949-9AF4-9BE5-C2D50A784BC5}"/>
              </a:ext>
            </a:extLst>
          </p:cNvPr>
          <p:cNvSpPr/>
          <p:nvPr/>
        </p:nvSpPr>
        <p:spPr>
          <a:xfrm>
            <a:off x="424640" y="4659786"/>
            <a:ext cx="1807430" cy="5601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9" name="文本框 458">
            <a:extLst>
              <a:ext uri="{FF2B5EF4-FFF2-40B4-BE49-F238E27FC236}">
                <a16:creationId xmlns:a16="http://schemas.microsoft.com/office/drawing/2014/main" id="{BAADAB01-4FA5-E831-BB74-3731BA046C66}"/>
              </a:ext>
            </a:extLst>
          </p:cNvPr>
          <p:cNvSpPr txBox="1"/>
          <p:nvPr/>
        </p:nvSpPr>
        <p:spPr>
          <a:xfrm>
            <a:off x="397087" y="4674314"/>
            <a:ext cx="1782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Dynamic Weighting (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HDW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0" name="矩形 459">
            <a:extLst>
              <a:ext uri="{FF2B5EF4-FFF2-40B4-BE49-F238E27FC236}">
                <a16:creationId xmlns:a16="http://schemas.microsoft.com/office/drawing/2014/main" id="{647E245F-5178-E8AD-5D34-12171D40977D}"/>
              </a:ext>
            </a:extLst>
          </p:cNvPr>
          <p:cNvSpPr/>
          <p:nvPr/>
        </p:nvSpPr>
        <p:spPr>
          <a:xfrm>
            <a:off x="4609580" y="4651688"/>
            <a:ext cx="1807430" cy="5601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1" name="矩形 460">
            <a:extLst>
              <a:ext uri="{FF2B5EF4-FFF2-40B4-BE49-F238E27FC236}">
                <a16:creationId xmlns:a16="http://schemas.microsoft.com/office/drawing/2014/main" id="{E3906CE8-2E05-22D8-8600-DC8D7B54BCD3}"/>
              </a:ext>
            </a:extLst>
          </p:cNvPr>
          <p:cNvSpPr/>
          <p:nvPr/>
        </p:nvSpPr>
        <p:spPr>
          <a:xfrm>
            <a:off x="7530398" y="4659786"/>
            <a:ext cx="1807430" cy="5601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2" name="文本框 461">
            <a:extLst>
              <a:ext uri="{FF2B5EF4-FFF2-40B4-BE49-F238E27FC236}">
                <a16:creationId xmlns:a16="http://schemas.microsoft.com/office/drawing/2014/main" id="{805FBBF8-A94B-ECBA-CDCF-750F264585B0}"/>
              </a:ext>
            </a:extLst>
          </p:cNvPr>
          <p:cNvSpPr txBox="1"/>
          <p:nvPr/>
        </p:nvSpPr>
        <p:spPr>
          <a:xfrm>
            <a:off x="4765716" y="4684233"/>
            <a:ext cx="15405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Multi-Scenario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MS-</a:t>
            </a:r>
            <a:r>
              <a:rPr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3" name="文本框 462">
            <a:extLst>
              <a:ext uri="{FF2B5EF4-FFF2-40B4-BE49-F238E27FC236}">
                <a16:creationId xmlns:a16="http://schemas.microsoft.com/office/drawing/2014/main" id="{971B086C-F56C-4219-FACF-7A792B0400ED}"/>
              </a:ext>
            </a:extLst>
          </p:cNvPr>
          <p:cNvSpPr txBox="1"/>
          <p:nvPr/>
        </p:nvSpPr>
        <p:spPr>
          <a:xfrm>
            <a:off x="7530073" y="4666698"/>
            <a:ext cx="1821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Mixture-of-Attribute- 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Experts (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MoAE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4" name="圆柱体 463">
            <a:extLst>
              <a:ext uri="{FF2B5EF4-FFF2-40B4-BE49-F238E27FC236}">
                <a16:creationId xmlns:a16="http://schemas.microsoft.com/office/drawing/2014/main" id="{F6A1D8F6-FF6C-9D3A-BF63-E63BF592B962}"/>
              </a:ext>
            </a:extLst>
          </p:cNvPr>
          <p:cNvSpPr/>
          <p:nvPr/>
        </p:nvSpPr>
        <p:spPr>
          <a:xfrm>
            <a:off x="2683221" y="4231864"/>
            <a:ext cx="636348" cy="353437"/>
          </a:xfrm>
          <a:prstGeom prst="can">
            <a:avLst>
              <a:gd name="adj" fmla="val 566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圆柱体 464">
            <a:extLst>
              <a:ext uri="{FF2B5EF4-FFF2-40B4-BE49-F238E27FC236}">
                <a16:creationId xmlns:a16="http://schemas.microsoft.com/office/drawing/2014/main" id="{DBCDF7A0-6087-D0D1-933C-6E8C28EC3689}"/>
              </a:ext>
            </a:extLst>
          </p:cNvPr>
          <p:cNvSpPr/>
          <p:nvPr/>
        </p:nvSpPr>
        <p:spPr>
          <a:xfrm>
            <a:off x="2683221" y="3961023"/>
            <a:ext cx="636348" cy="353437"/>
          </a:xfrm>
          <a:prstGeom prst="can">
            <a:avLst>
              <a:gd name="adj" fmla="val 566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圆柱体 465">
            <a:extLst>
              <a:ext uri="{FF2B5EF4-FFF2-40B4-BE49-F238E27FC236}">
                <a16:creationId xmlns:a16="http://schemas.microsoft.com/office/drawing/2014/main" id="{7F494B97-719B-4D27-C194-560FB883BA8B}"/>
              </a:ext>
            </a:extLst>
          </p:cNvPr>
          <p:cNvSpPr/>
          <p:nvPr/>
        </p:nvSpPr>
        <p:spPr>
          <a:xfrm>
            <a:off x="2683221" y="3690181"/>
            <a:ext cx="636348" cy="353437"/>
          </a:xfrm>
          <a:prstGeom prst="can">
            <a:avLst>
              <a:gd name="adj" fmla="val 566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7" name="直接箭头连接符 466">
            <a:extLst>
              <a:ext uri="{FF2B5EF4-FFF2-40B4-BE49-F238E27FC236}">
                <a16:creationId xmlns:a16="http://schemas.microsoft.com/office/drawing/2014/main" id="{87C6A740-DC27-6F61-A539-0EB1927BAC80}"/>
              </a:ext>
            </a:extLst>
          </p:cNvPr>
          <p:cNvCxnSpPr>
            <a:cxnSpLocks/>
          </p:cNvCxnSpPr>
          <p:nvPr/>
        </p:nvCxnSpPr>
        <p:spPr>
          <a:xfrm>
            <a:off x="3325734" y="4247935"/>
            <a:ext cx="2442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8" name="文本框 467">
            <a:extLst>
              <a:ext uri="{FF2B5EF4-FFF2-40B4-BE49-F238E27FC236}">
                <a16:creationId xmlns:a16="http://schemas.microsoft.com/office/drawing/2014/main" id="{9094B0EA-06DE-4181-C88B-4EB89FB2AC5D}"/>
              </a:ext>
            </a:extLst>
          </p:cNvPr>
          <p:cNvSpPr txBox="1"/>
          <p:nvPr/>
        </p:nvSpPr>
        <p:spPr>
          <a:xfrm>
            <a:off x="2533077" y="4576451"/>
            <a:ext cx="9403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AT-USTC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cxnSp>
        <p:nvCxnSpPr>
          <p:cNvPr id="469" name="直接箭头连接符 468">
            <a:extLst>
              <a:ext uri="{FF2B5EF4-FFF2-40B4-BE49-F238E27FC236}">
                <a16:creationId xmlns:a16="http://schemas.microsoft.com/office/drawing/2014/main" id="{70BCD895-FF00-CE81-79CA-49027050E267}"/>
              </a:ext>
            </a:extLst>
          </p:cNvPr>
          <p:cNvCxnSpPr>
            <a:cxnSpLocks/>
            <a:stCxn id="480" idx="1"/>
            <a:endCxn id="502" idx="0"/>
          </p:cNvCxnSpPr>
          <p:nvPr/>
        </p:nvCxnSpPr>
        <p:spPr>
          <a:xfrm flipV="1">
            <a:off x="9799824" y="3462771"/>
            <a:ext cx="1155238" cy="387504"/>
          </a:xfrm>
          <a:prstGeom prst="straightConnector1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接箭头连接符 469">
            <a:extLst>
              <a:ext uri="{FF2B5EF4-FFF2-40B4-BE49-F238E27FC236}">
                <a16:creationId xmlns:a16="http://schemas.microsoft.com/office/drawing/2014/main" id="{8EB5D0B0-0297-94D9-0751-03B78C08807F}"/>
              </a:ext>
            </a:extLst>
          </p:cNvPr>
          <p:cNvCxnSpPr>
            <a:cxnSpLocks/>
            <a:stCxn id="473" idx="0"/>
            <a:endCxn id="501" idx="3"/>
          </p:cNvCxnSpPr>
          <p:nvPr/>
        </p:nvCxnSpPr>
        <p:spPr>
          <a:xfrm>
            <a:off x="10024580" y="3147026"/>
            <a:ext cx="492354" cy="242676"/>
          </a:xfrm>
          <a:prstGeom prst="straightConnector1">
            <a:avLst/>
          </a:prstGeom>
          <a:ln w="12700" cmpd="sng">
            <a:solidFill>
              <a:schemeClr val="accent4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文本框 470">
            <a:extLst>
              <a:ext uri="{FF2B5EF4-FFF2-40B4-BE49-F238E27FC236}">
                <a16:creationId xmlns:a16="http://schemas.microsoft.com/office/drawing/2014/main" id="{84211FA4-8191-765D-D8A5-584C6935C829}"/>
              </a:ext>
            </a:extLst>
          </p:cNvPr>
          <p:cNvSpPr txBox="1"/>
          <p:nvPr/>
        </p:nvSpPr>
        <p:spPr>
          <a:xfrm>
            <a:off x="9099259" y="2665570"/>
            <a:ext cx="65158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DT ] </a:t>
            </a:r>
          </a:p>
        </p:txBody>
      </p:sp>
      <p:sp>
        <p:nvSpPr>
          <p:cNvPr id="472" name="椭圆 471">
            <a:extLst>
              <a:ext uri="{FF2B5EF4-FFF2-40B4-BE49-F238E27FC236}">
                <a16:creationId xmlns:a16="http://schemas.microsoft.com/office/drawing/2014/main" id="{B44726CF-94C8-3596-36D0-AFAB9DE6FB16}"/>
              </a:ext>
            </a:extLst>
          </p:cNvPr>
          <p:cNvSpPr/>
          <p:nvPr/>
        </p:nvSpPr>
        <p:spPr>
          <a:xfrm rot="5400000">
            <a:off x="9821355" y="2677823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椭圆 472">
            <a:extLst>
              <a:ext uri="{FF2B5EF4-FFF2-40B4-BE49-F238E27FC236}">
                <a16:creationId xmlns:a16="http://schemas.microsoft.com/office/drawing/2014/main" id="{68903833-D13A-0834-76EB-1441A07525DB}"/>
              </a:ext>
            </a:extLst>
          </p:cNvPr>
          <p:cNvSpPr/>
          <p:nvPr/>
        </p:nvSpPr>
        <p:spPr>
          <a:xfrm rot="5400000">
            <a:off x="9821355" y="3045413"/>
            <a:ext cx="203225" cy="20322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椭圆 473">
            <a:extLst>
              <a:ext uri="{FF2B5EF4-FFF2-40B4-BE49-F238E27FC236}">
                <a16:creationId xmlns:a16="http://schemas.microsoft.com/office/drawing/2014/main" id="{F787B8B7-4684-A118-3F0C-EFA7D3A91351}"/>
              </a:ext>
            </a:extLst>
          </p:cNvPr>
          <p:cNvSpPr/>
          <p:nvPr/>
        </p:nvSpPr>
        <p:spPr>
          <a:xfrm rot="5400000">
            <a:off x="9821355" y="3413003"/>
            <a:ext cx="203225" cy="2032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5" name="矩形 474">
            <a:extLst>
              <a:ext uri="{FF2B5EF4-FFF2-40B4-BE49-F238E27FC236}">
                <a16:creationId xmlns:a16="http://schemas.microsoft.com/office/drawing/2014/main" id="{DA84D7D0-4FE0-926E-D552-62EE0199EBAE}"/>
              </a:ext>
            </a:extLst>
          </p:cNvPr>
          <p:cNvSpPr/>
          <p:nvPr/>
        </p:nvSpPr>
        <p:spPr>
          <a:xfrm rot="5400000">
            <a:off x="9821355" y="3780593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6" name="矩形 475">
            <a:extLst>
              <a:ext uri="{FF2B5EF4-FFF2-40B4-BE49-F238E27FC236}">
                <a16:creationId xmlns:a16="http://schemas.microsoft.com/office/drawing/2014/main" id="{24C2BF7D-E2AF-5690-1E2A-BF89707EF4C2}"/>
              </a:ext>
            </a:extLst>
          </p:cNvPr>
          <p:cNvSpPr/>
          <p:nvPr/>
        </p:nvSpPr>
        <p:spPr>
          <a:xfrm rot="5400000">
            <a:off x="9821355" y="4148183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7" name="椭圆 476">
            <a:extLst>
              <a:ext uri="{FF2B5EF4-FFF2-40B4-BE49-F238E27FC236}">
                <a16:creationId xmlns:a16="http://schemas.microsoft.com/office/drawing/2014/main" id="{CBBF3BAF-B28A-7C99-CE28-DFE43AEF14B6}"/>
              </a:ext>
            </a:extLst>
          </p:cNvPr>
          <p:cNvSpPr/>
          <p:nvPr/>
        </p:nvSpPr>
        <p:spPr>
          <a:xfrm rot="5400000">
            <a:off x="9698212" y="2743170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8" name="椭圆 477">
            <a:extLst>
              <a:ext uri="{FF2B5EF4-FFF2-40B4-BE49-F238E27FC236}">
                <a16:creationId xmlns:a16="http://schemas.microsoft.com/office/drawing/2014/main" id="{8D81DF98-6BC4-FAD3-2EF6-3AAE6C79CEE2}"/>
              </a:ext>
            </a:extLst>
          </p:cNvPr>
          <p:cNvSpPr/>
          <p:nvPr/>
        </p:nvSpPr>
        <p:spPr>
          <a:xfrm rot="5400000">
            <a:off x="9698212" y="3112205"/>
            <a:ext cx="203225" cy="20322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9" name="椭圆 478">
            <a:extLst>
              <a:ext uri="{FF2B5EF4-FFF2-40B4-BE49-F238E27FC236}">
                <a16:creationId xmlns:a16="http://schemas.microsoft.com/office/drawing/2014/main" id="{CBCE4B75-6ECD-B961-ACF5-B61E63D4EB4D}"/>
              </a:ext>
            </a:extLst>
          </p:cNvPr>
          <p:cNvSpPr/>
          <p:nvPr/>
        </p:nvSpPr>
        <p:spPr>
          <a:xfrm rot="5400000">
            <a:off x="9698212" y="3481240"/>
            <a:ext cx="203225" cy="2032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0" name="矩形 479">
            <a:extLst>
              <a:ext uri="{FF2B5EF4-FFF2-40B4-BE49-F238E27FC236}">
                <a16:creationId xmlns:a16="http://schemas.microsoft.com/office/drawing/2014/main" id="{93199FFA-11D7-F28C-9CF2-67389D202A96}"/>
              </a:ext>
            </a:extLst>
          </p:cNvPr>
          <p:cNvSpPr/>
          <p:nvPr/>
        </p:nvSpPr>
        <p:spPr>
          <a:xfrm rot="5400000">
            <a:off x="9698212" y="3850275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1" name="矩形 480">
            <a:extLst>
              <a:ext uri="{FF2B5EF4-FFF2-40B4-BE49-F238E27FC236}">
                <a16:creationId xmlns:a16="http://schemas.microsoft.com/office/drawing/2014/main" id="{68FBDDEA-0715-84D3-B2DB-CDA074582BAB}"/>
              </a:ext>
            </a:extLst>
          </p:cNvPr>
          <p:cNvSpPr/>
          <p:nvPr/>
        </p:nvSpPr>
        <p:spPr>
          <a:xfrm rot="5400000">
            <a:off x="9698212" y="4219309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2" name="文本框 481">
            <a:extLst>
              <a:ext uri="{FF2B5EF4-FFF2-40B4-BE49-F238E27FC236}">
                <a16:creationId xmlns:a16="http://schemas.microsoft.com/office/drawing/2014/main" id="{6DE72F04-CEA0-6F8A-0923-B30039556A14}"/>
              </a:ext>
            </a:extLst>
          </p:cNvPr>
          <p:cNvSpPr txBox="1"/>
          <p:nvPr/>
        </p:nvSpPr>
        <p:spPr>
          <a:xfrm>
            <a:off x="9099259" y="3039731"/>
            <a:ext cx="65158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NT ] </a:t>
            </a:r>
          </a:p>
        </p:txBody>
      </p:sp>
      <p:sp>
        <p:nvSpPr>
          <p:cNvPr id="483" name="文本框 482">
            <a:extLst>
              <a:ext uri="{FF2B5EF4-FFF2-40B4-BE49-F238E27FC236}">
                <a16:creationId xmlns:a16="http://schemas.microsoft.com/office/drawing/2014/main" id="{2C451E19-F0EF-5C2F-9DD9-1BBF7E6995AA}"/>
              </a:ext>
            </a:extLst>
          </p:cNvPr>
          <p:cNvSpPr txBox="1"/>
          <p:nvPr/>
        </p:nvSpPr>
        <p:spPr>
          <a:xfrm>
            <a:off x="9099259" y="3413892"/>
            <a:ext cx="655949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AD ] </a:t>
            </a:r>
          </a:p>
        </p:txBody>
      </p:sp>
      <p:sp>
        <p:nvSpPr>
          <p:cNvPr id="484" name="文本框 483">
            <a:extLst>
              <a:ext uri="{FF2B5EF4-FFF2-40B4-BE49-F238E27FC236}">
                <a16:creationId xmlns:a16="http://schemas.microsoft.com/office/drawing/2014/main" id="{28322FA9-1520-0C4C-F8F7-509CF2BB36AA}"/>
              </a:ext>
            </a:extLst>
          </p:cNvPr>
          <p:cNvSpPr txBox="1"/>
          <p:nvPr/>
        </p:nvSpPr>
        <p:spPr>
          <a:xfrm>
            <a:off x="9099259" y="3788053"/>
            <a:ext cx="625941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ST ] </a:t>
            </a:r>
          </a:p>
        </p:txBody>
      </p:sp>
      <p:sp>
        <p:nvSpPr>
          <p:cNvPr id="485" name="文本框 484">
            <a:extLst>
              <a:ext uri="{FF2B5EF4-FFF2-40B4-BE49-F238E27FC236}">
                <a16:creationId xmlns:a16="http://schemas.microsoft.com/office/drawing/2014/main" id="{59B88BAA-A2DD-4364-C820-44B01F3366CD}"/>
              </a:ext>
            </a:extLst>
          </p:cNvPr>
          <p:cNvSpPr txBox="1"/>
          <p:nvPr/>
        </p:nvSpPr>
        <p:spPr>
          <a:xfrm>
            <a:off x="9099259" y="4162214"/>
            <a:ext cx="629468" cy="2923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LT ] </a:t>
            </a:r>
          </a:p>
        </p:txBody>
      </p:sp>
      <p:sp>
        <p:nvSpPr>
          <p:cNvPr id="486" name="矩形: 圆角 485">
            <a:extLst>
              <a:ext uri="{FF2B5EF4-FFF2-40B4-BE49-F238E27FC236}">
                <a16:creationId xmlns:a16="http://schemas.microsoft.com/office/drawing/2014/main" id="{C88101A1-6B75-10A1-D3C2-E941E2903306}"/>
              </a:ext>
            </a:extLst>
          </p:cNvPr>
          <p:cNvSpPr/>
          <p:nvPr/>
        </p:nvSpPr>
        <p:spPr>
          <a:xfrm>
            <a:off x="10435335" y="2635312"/>
            <a:ext cx="606897" cy="2921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7" name="椭圆 486">
            <a:extLst>
              <a:ext uri="{FF2B5EF4-FFF2-40B4-BE49-F238E27FC236}">
                <a16:creationId xmlns:a16="http://schemas.microsoft.com/office/drawing/2014/main" id="{5F3C8B6B-17D2-1052-E9A2-7008CA0FFE88}"/>
              </a:ext>
            </a:extLst>
          </p:cNvPr>
          <p:cNvSpPr/>
          <p:nvPr/>
        </p:nvSpPr>
        <p:spPr>
          <a:xfrm rot="5400000">
            <a:off x="10491834" y="2678964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8" name="矩形 487">
            <a:extLst>
              <a:ext uri="{FF2B5EF4-FFF2-40B4-BE49-F238E27FC236}">
                <a16:creationId xmlns:a16="http://schemas.microsoft.com/office/drawing/2014/main" id="{0AF50137-01B7-8B28-7667-8488A515FB15}"/>
              </a:ext>
            </a:extLst>
          </p:cNvPr>
          <p:cNvSpPr/>
          <p:nvPr/>
        </p:nvSpPr>
        <p:spPr>
          <a:xfrm rot="5400000">
            <a:off x="10756499" y="2680182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4DC6F0F2-1E7A-AABA-61C3-D0DDC2ED6EEA}"/>
              </a:ext>
            </a:extLst>
          </p:cNvPr>
          <p:cNvSpPr txBox="1"/>
          <p:nvPr/>
        </p:nvSpPr>
        <p:spPr>
          <a:xfrm>
            <a:off x="9411409" y="4441956"/>
            <a:ext cx="9131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 </a:t>
            </a:r>
          </a:p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0" name="文本框 489">
            <a:extLst>
              <a:ext uri="{FF2B5EF4-FFF2-40B4-BE49-F238E27FC236}">
                <a16:creationId xmlns:a16="http://schemas.microsoft.com/office/drawing/2014/main" id="{36B25E4F-77B4-3A7F-38E0-E38C2B1825EE}"/>
              </a:ext>
            </a:extLst>
          </p:cNvPr>
          <p:cNvSpPr txBox="1"/>
          <p:nvPr/>
        </p:nvSpPr>
        <p:spPr>
          <a:xfrm>
            <a:off x="10271680" y="4459143"/>
            <a:ext cx="788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(FFN)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" name="矩形: 圆角 490">
            <a:extLst>
              <a:ext uri="{FF2B5EF4-FFF2-40B4-BE49-F238E27FC236}">
                <a16:creationId xmlns:a16="http://schemas.microsoft.com/office/drawing/2014/main" id="{2636BCBA-2CE3-E0D6-36B0-38176476A222}"/>
              </a:ext>
            </a:extLst>
          </p:cNvPr>
          <p:cNvSpPr/>
          <p:nvPr/>
        </p:nvSpPr>
        <p:spPr>
          <a:xfrm>
            <a:off x="10272282" y="2744233"/>
            <a:ext cx="606897" cy="2921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2" name="椭圆 491">
            <a:extLst>
              <a:ext uri="{FF2B5EF4-FFF2-40B4-BE49-F238E27FC236}">
                <a16:creationId xmlns:a16="http://schemas.microsoft.com/office/drawing/2014/main" id="{1BEE8D2F-A20E-F7F4-0E48-7AC476BAE598}"/>
              </a:ext>
            </a:extLst>
          </p:cNvPr>
          <p:cNvSpPr/>
          <p:nvPr/>
        </p:nvSpPr>
        <p:spPr>
          <a:xfrm rot="5400000">
            <a:off x="10328781" y="2787885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3" name="矩形 492">
            <a:extLst>
              <a:ext uri="{FF2B5EF4-FFF2-40B4-BE49-F238E27FC236}">
                <a16:creationId xmlns:a16="http://schemas.microsoft.com/office/drawing/2014/main" id="{20160155-8D9E-585B-03EB-BC5CC21002F5}"/>
              </a:ext>
            </a:extLst>
          </p:cNvPr>
          <p:cNvSpPr/>
          <p:nvPr/>
        </p:nvSpPr>
        <p:spPr>
          <a:xfrm rot="5400000">
            <a:off x="10593446" y="2789103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4" name="矩形: 圆角 493">
            <a:extLst>
              <a:ext uri="{FF2B5EF4-FFF2-40B4-BE49-F238E27FC236}">
                <a16:creationId xmlns:a16="http://schemas.microsoft.com/office/drawing/2014/main" id="{368A12CA-155A-4ABB-6644-F8F20DFE5778}"/>
              </a:ext>
            </a:extLst>
          </p:cNvPr>
          <p:cNvSpPr/>
          <p:nvPr/>
        </p:nvSpPr>
        <p:spPr>
          <a:xfrm>
            <a:off x="10425344" y="4021494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5" name="椭圆 494">
            <a:extLst>
              <a:ext uri="{FF2B5EF4-FFF2-40B4-BE49-F238E27FC236}">
                <a16:creationId xmlns:a16="http://schemas.microsoft.com/office/drawing/2014/main" id="{ABB8EA63-EBBC-4810-33B1-2C5E3A738F30}"/>
              </a:ext>
            </a:extLst>
          </p:cNvPr>
          <p:cNvSpPr/>
          <p:nvPr/>
        </p:nvSpPr>
        <p:spPr>
          <a:xfrm rot="5400000">
            <a:off x="10481843" y="4065146"/>
            <a:ext cx="203225" cy="203225"/>
          </a:xfrm>
          <a:prstGeom prst="ellipse">
            <a:avLst/>
          </a:prstGeom>
          <a:solidFill>
            <a:srgbClr val="DEEBF7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6" name="矩形 495">
            <a:extLst>
              <a:ext uri="{FF2B5EF4-FFF2-40B4-BE49-F238E27FC236}">
                <a16:creationId xmlns:a16="http://schemas.microsoft.com/office/drawing/2014/main" id="{58884636-35F3-CB82-32F4-AA42873DB593}"/>
              </a:ext>
            </a:extLst>
          </p:cNvPr>
          <p:cNvSpPr/>
          <p:nvPr/>
        </p:nvSpPr>
        <p:spPr>
          <a:xfrm rot="5400000">
            <a:off x="10746508" y="4066364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7" name="矩形: 圆角 496">
            <a:extLst>
              <a:ext uri="{FF2B5EF4-FFF2-40B4-BE49-F238E27FC236}">
                <a16:creationId xmlns:a16="http://schemas.microsoft.com/office/drawing/2014/main" id="{0C9AAF69-D45B-C46A-B81C-DE5D6CF5E7D8}"/>
              </a:ext>
            </a:extLst>
          </p:cNvPr>
          <p:cNvSpPr/>
          <p:nvPr/>
        </p:nvSpPr>
        <p:spPr>
          <a:xfrm>
            <a:off x="10262291" y="4130415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8" name="椭圆 497">
            <a:extLst>
              <a:ext uri="{FF2B5EF4-FFF2-40B4-BE49-F238E27FC236}">
                <a16:creationId xmlns:a16="http://schemas.microsoft.com/office/drawing/2014/main" id="{E901E900-048B-1D1E-A14A-90E3984756D1}"/>
              </a:ext>
            </a:extLst>
          </p:cNvPr>
          <p:cNvSpPr/>
          <p:nvPr/>
        </p:nvSpPr>
        <p:spPr>
          <a:xfrm rot="5400000">
            <a:off x="10318790" y="4174067"/>
            <a:ext cx="203225" cy="203225"/>
          </a:xfrm>
          <a:prstGeom prst="ellipse">
            <a:avLst/>
          </a:prstGeom>
          <a:solidFill>
            <a:srgbClr val="DEEBF7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9" name="矩形 498">
            <a:extLst>
              <a:ext uri="{FF2B5EF4-FFF2-40B4-BE49-F238E27FC236}">
                <a16:creationId xmlns:a16="http://schemas.microsoft.com/office/drawing/2014/main" id="{94F3ACEC-9D2F-FFCB-03E8-7EE9852B4016}"/>
              </a:ext>
            </a:extLst>
          </p:cNvPr>
          <p:cNvSpPr/>
          <p:nvPr/>
        </p:nvSpPr>
        <p:spPr>
          <a:xfrm rot="5400000">
            <a:off x="10583455" y="4175285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0" name="矩形: 圆角 499">
            <a:extLst>
              <a:ext uri="{FF2B5EF4-FFF2-40B4-BE49-F238E27FC236}">
                <a16:creationId xmlns:a16="http://schemas.microsoft.com/office/drawing/2014/main" id="{5A13E530-6818-895C-6404-295B263B67BB}"/>
              </a:ext>
            </a:extLst>
          </p:cNvPr>
          <p:cNvSpPr/>
          <p:nvPr/>
        </p:nvSpPr>
        <p:spPr>
          <a:xfrm>
            <a:off x="10430673" y="3316288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" name="椭圆 500">
            <a:extLst>
              <a:ext uri="{FF2B5EF4-FFF2-40B4-BE49-F238E27FC236}">
                <a16:creationId xmlns:a16="http://schemas.microsoft.com/office/drawing/2014/main" id="{B7B12511-B363-5D3D-D8A9-BD82585AC29D}"/>
              </a:ext>
            </a:extLst>
          </p:cNvPr>
          <p:cNvSpPr/>
          <p:nvPr/>
        </p:nvSpPr>
        <p:spPr>
          <a:xfrm rot="5400000">
            <a:off x="10487172" y="3359940"/>
            <a:ext cx="203225" cy="203225"/>
          </a:xfrm>
          <a:prstGeom prst="ellipse">
            <a:avLst/>
          </a:prstGeom>
          <a:solidFill>
            <a:srgbClr val="FFF2CC"/>
          </a:solidFill>
          <a:ln>
            <a:solidFill>
              <a:srgbClr val="FFDC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矩形 501">
            <a:extLst>
              <a:ext uri="{FF2B5EF4-FFF2-40B4-BE49-F238E27FC236}">
                <a16:creationId xmlns:a16="http://schemas.microsoft.com/office/drawing/2014/main" id="{1BD88B31-09D9-3A87-897E-A22C82ADED87}"/>
              </a:ext>
            </a:extLst>
          </p:cNvPr>
          <p:cNvSpPr/>
          <p:nvPr/>
        </p:nvSpPr>
        <p:spPr>
          <a:xfrm rot="5400000">
            <a:off x="10751837" y="3361158"/>
            <a:ext cx="203225" cy="203225"/>
          </a:xfrm>
          <a:prstGeom prst="rect">
            <a:avLst/>
          </a:prstGeom>
          <a:solidFill>
            <a:srgbClr val="E2F0D9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3" name="矩形: 圆角 502">
            <a:extLst>
              <a:ext uri="{FF2B5EF4-FFF2-40B4-BE49-F238E27FC236}">
                <a16:creationId xmlns:a16="http://schemas.microsoft.com/office/drawing/2014/main" id="{A4B5295A-49D7-D3A7-48A9-9E3FDD652E85}"/>
              </a:ext>
            </a:extLst>
          </p:cNvPr>
          <p:cNvSpPr/>
          <p:nvPr/>
        </p:nvSpPr>
        <p:spPr>
          <a:xfrm>
            <a:off x="10267620" y="3425209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4" name="椭圆 503">
            <a:extLst>
              <a:ext uri="{FF2B5EF4-FFF2-40B4-BE49-F238E27FC236}">
                <a16:creationId xmlns:a16="http://schemas.microsoft.com/office/drawing/2014/main" id="{96CE6391-3962-135F-19EA-E159B43650F2}"/>
              </a:ext>
            </a:extLst>
          </p:cNvPr>
          <p:cNvSpPr/>
          <p:nvPr/>
        </p:nvSpPr>
        <p:spPr>
          <a:xfrm rot="5400000">
            <a:off x="10324119" y="3468861"/>
            <a:ext cx="203225" cy="203225"/>
          </a:xfrm>
          <a:prstGeom prst="ellipse">
            <a:avLst/>
          </a:prstGeom>
          <a:solidFill>
            <a:srgbClr val="FFF2CC"/>
          </a:solidFill>
          <a:ln>
            <a:solidFill>
              <a:srgbClr val="FFDC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矩形 504">
            <a:extLst>
              <a:ext uri="{FF2B5EF4-FFF2-40B4-BE49-F238E27FC236}">
                <a16:creationId xmlns:a16="http://schemas.microsoft.com/office/drawing/2014/main" id="{E2111B9C-21DE-D6D8-189E-6CF1ACCD9E81}"/>
              </a:ext>
            </a:extLst>
          </p:cNvPr>
          <p:cNvSpPr/>
          <p:nvPr/>
        </p:nvSpPr>
        <p:spPr>
          <a:xfrm rot="5400000">
            <a:off x="10588784" y="3470079"/>
            <a:ext cx="203225" cy="203225"/>
          </a:xfrm>
          <a:prstGeom prst="rect">
            <a:avLst/>
          </a:prstGeom>
          <a:solidFill>
            <a:srgbClr val="E2F0D9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6" name="文本框 505">
            <a:extLst>
              <a:ext uri="{FF2B5EF4-FFF2-40B4-BE49-F238E27FC236}">
                <a16:creationId xmlns:a16="http://schemas.microsoft.com/office/drawing/2014/main" id="{5AD69EA3-E1BB-EF7F-3B1A-F19E93130479}"/>
              </a:ext>
            </a:extLst>
          </p:cNvPr>
          <p:cNvSpPr txBox="1"/>
          <p:nvPr/>
        </p:nvSpPr>
        <p:spPr>
          <a:xfrm rot="5400000">
            <a:off x="10445868" y="2984045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07" name="文本框 506">
            <a:extLst>
              <a:ext uri="{FF2B5EF4-FFF2-40B4-BE49-F238E27FC236}">
                <a16:creationId xmlns:a16="http://schemas.microsoft.com/office/drawing/2014/main" id="{B5A93308-4F11-5BCE-CEA1-47EAD3E5EEA6}"/>
              </a:ext>
            </a:extLst>
          </p:cNvPr>
          <p:cNvSpPr txBox="1"/>
          <p:nvPr/>
        </p:nvSpPr>
        <p:spPr>
          <a:xfrm rot="5400000">
            <a:off x="10445867" y="3665623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08" name="矩形: 圆角 507">
            <a:extLst>
              <a:ext uri="{FF2B5EF4-FFF2-40B4-BE49-F238E27FC236}">
                <a16:creationId xmlns:a16="http://schemas.microsoft.com/office/drawing/2014/main" id="{023C6A0A-9E26-067E-8EE8-F7000FB27AA8}"/>
              </a:ext>
            </a:extLst>
          </p:cNvPr>
          <p:cNvSpPr/>
          <p:nvPr/>
        </p:nvSpPr>
        <p:spPr>
          <a:xfrm>
            <a:off x="11554212" y="2672105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9" name="矩形: 圆角 508">
            <a:extLst>
              <a:ext uri="{FF2B5EF4-FFF2-40B4-BE49-F238E27FC236}">
                <a16:creationId xmlns:a16="http://schemas.microsoft.com/office/drawing/2014/main" id="{0929F057-1D2B-ADCF-AA41-87EDCF950F63}"/>
              </a:ext>
            </a:extLst>
          </p:cNvPr>
          <p:cNvSpPr/>
          <p:nvPr/>
        </p:nvSpPr>
        <p:spPr>
          <a:xfrm>
            <a:off x="11554212" y="406884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0" name="矩形: 圆角 509">
            <a:extLst>
              <a:ext uri="{FF2B5EF4-FFF2-40B4-BE49-F238E27FC236}">
                <a16:creationId xmlns:a16="http://schemas.microsoft.com/office/drawing/2014/main" id="{0B97F721-D205-BBE9-C33D-5C525B9957EB}"/>
              </a:ext>
            </a:extLst>
          </p:cNvPr>
          <p:cNvSpPr/>
          <p:nvPr/>
        </p:nvSpPr>
        <p:spPr>
          <a:xfrm>
            <a:off x="11554212" y="3365110"/>
            <a:ext cx="141815" cy="26478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1" name="文本框 510">
            <a:extLst>
              <a:ext uri="{FF2B5EF4-FFF2-40B4-BE49-F238E27FC236}">
                <a16:creationId xmlns:a16="http://schemas.microsoft.com/office/drawing/2014/main" id="{575621D3-BA3B-A350-8BE9-6A0B16A2B731}"/>
              </a:ext>
            </a:extLst>
          </p:cNvPr>
          <p:cNvSpPr txBox="1"/>
          <p:nvPr/>
        </p:nvSpPr>
        <p:spPr>
          <a:xfrm>
            <a:off x="10978601" y="4268823"/>
            <a:ext cx="6876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AD-LT</a:t>
            </a:r>
          </a:p>
        </p:txBody>
      </p:sp>
      <p:cxnSp>
        <p:nvCxnSpPr>
          <p:cNvPr id="512" name="直接箭头连接符 511">
            <a:extLst>
              <a:ext uri="{FF2B5EF4-FFF2-40B4-BE49-F238E27FC236}">
                <a16:creationId xmlns:a16="http://schemas.microsoft.com/office/drawing/2014/main" id="{763C4084-9224-CC23-27B7-34D29EC6FBBE}"/>
              </a:ext>
            </a:extLst>
          </p:cNvPr>
          <p:cNvCxnSpPr>
            <a:cxnSpLocks/>
            <a:stCxn id="478" idx="7"/>
            <a:endCxn id="504" idx="4"/>
          </p:cNvCxnSpPr>
          <p:nvPr/>
        </p:nvCxnSpPr>
        <p:spPr>
          <a:xfrm>
            <a:off x="9871675" y="3285668"/>
            <a:ext cx="452444" cy="284806"/>
          </a:xfrm>
          <a:prstGeom prst="straightConnector1">
            <a:avLst/>
          </a:prstGeom>
          <a:ln w="12700" cmpd="sng">
            <a:solidFill>
              <a:schemeClr val="accent4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直接箭头连接符 512">
            <a:extLst>
              <a:ext uri="{FF2B5EF4-FFF2-40B4-BE49-F238E27FC236}">
                <a16:creationId xmlns:a16="http://schemas.microsoft.com/office/drawing/2014/main" id="{7566CACF-AF04-4756-7F73-001F80DF95CB}"/>
              </a:ext>
            </a:extLst>
          </p:cNvPr>
          <p:cNvCxnSpPr>
            <a:cxnSpLocks/>
            <a:stCxn id="480" idx="0"/>
            <a:endCxn id="505" idx="3"/>
          </p:cNvCxnSpPr>
          <p:nvPr/>
        </p:nvCxnSpPr>
        <p:spPr>
          <a:xfrm flipV="1">
            <a:off x="9901437" y="3673304"/>
            <a:ext cx="788959" cy="278584"/>
          </a:xfrm>
          <a:prstGeom prst="straightConnector1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文本框 513">
            <a:extLst>
              <a:ext uri="{FF2B5EF4-FFF2-40B4-BE49-F238E27FC236}">
                <a16:creationId xmlns:a16="http://schemas.microsoft.com/office/drawing/2014/main" id="{B5087882-BA12-9DDF-2762-1B53640351F0}"/>
              </a:ext>
            </a:extLst>
          </p:cNvPr>
          <p:cNvSpPr txBox="1"/>
          <p:nvPr/>
        </p:nvSpPr>
        <p:spPr>
          <a:xfrm rot="5400000">
            <a:off x="11431509" y="2957809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15" name="文本框 514">
            <a:extLst>
              <a:ext uri="{FF2B5EF4-FFF2-40B4-BE49-F238E27FC236}">
                <a16:creationId xmlns:a16="http://schemas.microsoft.com/office/drawing/2014/main" id="{43038F08-EDFD-CD70-1088-BFEC60FFC902}"/>
              </a:ext>
            </a:extLst>
          </p:cNvPr>
          <p:cNvSpPr txBox="1"/>
          <p:nvPr/>
        </p:nvSpPr>
        <p:spPr>
          <a:xfrm rot="5400000">
            <a:off x="11417803" y="3649335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sp>
        <p:nvSpPr>
          <p:cNvPr id="516" name="箭头: 右 515">
            <a:extLst>
              <a:ext uri="{FF2B5EF4-FFF2-40B4-BE49-F238E27FC236}">
                <a16:creationId xmlns:a16="http://schemas.microsoft.com/office/drawing/2014/main" id="{2CF7EAFD-1FF6-833C-3D2A-71C3D55CA328}"/>
              </a:ext>
            </a:extLst>
          </p:cNvPr>
          <p:cNvSpPr/>
          <p:nvPr/>
        </p:nvSpPr>
        <p:spPr>
          <a:xfrm rot="10800000">
            <a:off x="11088650" y="2702372"/>
            <a:ext cx="413534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7" name="箭头: 右 516">
            <a:extLst>
              <a:ext uri="{FF2B5EF4-FFF2-40B4-BE49-F238E27FC236}">
                <a16:creationId xmlns:a16="http://schemas.microsoft.com/office/drawing/2014/main" id="{AD64628D-EE39-BFF0-A1F3-E8CD410E8CE9}"/>
              </a:ext>
            </a:extLst>
          </p:cNvPr>
          <p:cNvSpPr/>
          <p:nvPr/>
        </p:nvSpPr>
        <p:spPr>
          <a:xfrm rot="10800000">
            <a:off x="8859694" y="1779061"/>
            <a:ext cx="368352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8" name="矩形: 圆角 517">
            <a:extLst>
              <a:ext uri="{FF2B5EF4-FFF2-40B4-BE49-F238E27FC236}">
                <a16:creationId xmlns:a16="http://schemas.microsoft.com/office/drawing/2014/main" id="{B9505788-906F-D734-B979-33B5EC249846}"/>
              </a:ext>
            </a:extLst>
          </p:cNvPr>
          <p:cNvSpPr/>
          <p:nvPr/>
        </p:nvSpPr>
        <p:spPr>
          <a:xfrm>
            <a:off x="10118206" y="1264560"/>
            <a:ext cx="606897" cy="2921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9" name="椭圆 518">
            <a:extLst>
              <a:ext uri="{FF2B5EF4-FFF2-40B4-BE49-F238E27FC236}">
                <a16:creationId xmlns:a16="http://schemas.microsoft.com/office/drawing/2014/main" id="{9633300B-7BB0-133A-BD7B-43BFC02B8FEC}"/>
              </a:ext>
            </a:extLst>
          </p:cNvPr>
          <p:cNvSpPr/>
          <p:nvPr/>
        </p:nvSpPr>
        <p:spPr>
          <a:xfrm rot="5400000">
            <a:off x="10174705" y="1308212"/>
            <a:ext cx="203225" cy="20322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矩形 519">
            <a:extLst>
              <a:ext uri="{FF2B5EF4-FFF2-40B4-BE49-F238E27FC236}">
                <a16:creationId xmlns:a16="http://schemas.microsoft.com/office/drawing/2014/main" id="{2893B229-2214-65CB-C3FD-18AD0912C1FD}"/>
              </a:ext>
            </a:extLst>
          </p:cNvPr>
          <p:cNvSpPr/>
          <p:nvPr/>
        </p:nvSpPr>
        <p:spPr>
          <a:xfrm rot="5400000">
            <a:off x="10439370" y="1309430"/>
            <a:ext cx="203225" cy="203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1" name="矩形: 圆角 520">
            <a:extLst>
              <a:ext uri="{FF2B5EF4-FFF2-40B4-BE49-F238E27FC236}">
                <a16:creationId xmlns:a16="http://schemas.microsoft.com/office/drawing/2014/main" id="{DADF77FA-481C-81C4-CE7D-E019817CF51B}"/>
              </a:ext>
            </a:extLst>
          </p:cNvPr>
          <p:cNvSpPr/>
          <p:nvPr/>
        </p:nvSpPr>
        <p:spPr>
          <a:xfrm>
            <a:off x="10115715" y="2085456"/>
            <a:ext cx="606897" cy="2921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" name="椭圆 521">
            <a:extLst>
              <a:ext uri="{FF2B5EF4-FFF2-40B4-BE49-F238E27FC236}">
                <a16:creationId xmlns:a16="http://schemas.microsoft.com/office/drawing/2014/main" id="{68FE2217-D0E7-6B47-F536-166E6E4F0B72}"/>
              </a:ext>
            </a:extLst>
          </p:cNvPr>
          <p:cNvSpPr/>
          <p:nvPr/>
        </p:nvSpPr>
        <p:spPr>
          <a:xfrm rot="5400000">
            <a:off x="10172214" y="2129108"/>
            <a:ext cx="203225" cy="203225"/>
          </a:xfrm>
          <a:prstGeom prst="ellipse">
            <a:avLst/>
          </a:prstGeom>
          <a:solidFill>
            <a:srgbClr val="DEEBF7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3" name="矩形 522">
            <a:extLst>
              <a:ext uri="{FF2B5EF4-FFF2-40B4-BE49-F238E27FC236}">
                <a16:creationId xmlns:a16="http://schemas.microsoft.com/office/drawing/2014/main" id="{BD3006F0-0192-7E4E-BE59-69B37741CFBC}"/>
              </a:ext>
            </a:extLst>
          </p:cNvPr>
          <p:cNvSpPr/>
          <p:nvPr/>
        </p:nvSpPr>
        <p:spPr>
          <a:xfrm rot="5400000">
            <a:off x="10436879" y="2130326"/>
            <a:ext cx="203225" cy="203225"/>
          </a:xfrm>
          <a:prstGeom prst="rect">
            <a:avLst/>
          </a:prstGeom>
          <a:solidFill>
            <a:srgbClr val="FDE1E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4" name="文本框 523">
            <a:extLst>
              <a:ext uri="{FF2B5EF4-FFF2-40B4-BE49-F238E27FC236}">
                <a16:creationId xmlns:a16="http://schemas.microsoft.com/office/drawing/2014/main" id="{5138F648-B4FF-CA31-3BD6-78284E195008}"/>
              </a:ext>
            </a:extLst>
          </p:cNvPr>
          <p:cNvSpPr txBox="1"/>
          <p:nvPr/>
        </p:nvSpPr>
        <p:spPr>
          <a:xfrm rot="5400000">
            <a:off x="10244665" y="1701357"/>
            <a:ext cx="38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…</a:t>
            </a:r>
          </a:p>
        </p:txBody>
      </p:sp>
      <p:cxnSp>
        <p:nvCxnSpPr>
          <p:cNvPr id="525" name="连接符: 肘形 524">
            <a:extLst>
              <a:ext uri="{FF2B5EF4-FFF2-40B4-BE49-F238E27FC236}">
                <a16:creationId xmlns:a16="http://schemas.microsoft.com/office/drawing/2014/main" id="{1F304096-2C06-5DCE-2725-B5A8F5440214}"/>
              </a:ext>
            </a:extLst>
          </p:cNvPr>
          <p:cNvCxnSpPr>
            <a:cxnSpLocks/>
            <a:stCxn id="336" idx="0"/>
            <a:endCxn id="518" idx="1"/>
          </p:cNvCxnSpPr>
          <p:nvPr/>
        </p:nvCxnSpPr>
        <p:spPr>
          <a:xfrm flipV="1">
            <a:off x="9528454" y="1410658"/>
            <a:ext cx="589752" cy="423905"/>
          </a:xfrm>
          <a:prstGeom prst="bentConnector3">
            <a:avLst>
              <a:gd name="adj1" fmla="val 3952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6" name="文本框 525">
            <a:extLst>
              <a:ext uri="{FF2B5EF4-FFF2-40B4-BE49-F238E27FC236}">
                <a16:creationId xmlns:a16="http://schemas.microsoft.com/office/drawing/2014/main" id="{9CD03D15-1D66-DDBE-BDAD-3ACA56825E14}"/>
              </a:ext>
            </a:extLst>
          </p:cNvPr>
          <p:cNvSpPr txBox="1"/>
          <p:nvPr/>
        </p:nvSpPr>
        <p:spPr>
          <a:xfrm>
            <a:off x="10061666" y="1505647"/>
            <a:ext cx="743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7" name="连接符: 肘形 526">
            <a:extLst>
              <a:ext uri="{FF2B5EF4-FFF2-40B4-BE49-F238E27FC236}">
                <a16:creationId xmlns:a16="http://schemas.microsoft.com/office/drawing/2014/main" id="{2D358ADE-FCE3-13CC-3464-1CF14C6770B6}"/>
              </a:ext>
            </a:extLst>
          </p:cNvPr>
          <p:cNvCxnSpPr>
            <a:cxnSpLocks/>
            <a:stCxn id="336" idx="0"/>
            <a:endCxn id="521" idx="1"/>
          </p:cNvCxnSpPr>
          <p:nvPr/>
        </p:nvCxnSpPr>
        <p:spPr>
          <a:xfrm>
            <a:off x="9528454" y="1834563"/>
            <a:ext cx="587261" cy="396991"/>
          </a:xfrm>
          <a:prstGeom prst="bentConnector3">
            <a:avLst>
              <a:gd name="adj1" fmla="val 3962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连接符: 肘形 527">
            <a:extLst>
              <a:ext uri="{FF2B5EF4-FFF2-40B4-BE49-F238E27FC236}">
                <a16:creationId xmlns:a16="http://schemas.microsoft.com/office/drawing/2014/main" id="{DABBB9C0-CB51-5C78-B858-E76006796AA9}"/>
              </a:ext>
            </a:extLst>
          </p:cNvPr>
          <p:cNvCxnSpPr>
            <a:cxnSpLocks/>
            <a:stCxn id="336" idx="0"/>
            <a:endCxn id="332" idx="1"/>
          </p:cNvCxnSpPr>
          <p:nvPr/>
        </p:nvCxnSpPr>
        <p:spPr>
          <a:xfrm flipV="1">
            <a:off x="9528454" y="1028704"/>
            <a:ext cx="505759" cy="805859"/>
          </a:xfrm>
          <a:prstGeom prst="bentConnector3">
            <a:avLst>
              <a:gd name="adj1" fmla="val 211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连接符: 肘形 528">
            <a:extLst>
              <a:ext uri="{FF2B5EF4-FFF2-40B4-BE49-F238E27FC236}">
                <a16:creationId xmlns:a16="http://schemas.microsoft.com/office/drawing/2014/main" id="{9634144C-F71D-6BCA-A310-AD87159B047A}"/>
              </a:ext>
            </a:extLst>
          </p:cNvPr>
          <p:cNvCxnSpPr>
            <a:cxnSpLocks/>
            <a:stCxn id="518" idx="3"/>
            <a:endCxn id="333" idx="3"/>
          </p:cNvCxnSpPr>
          <p:nvPr/>
        </p:nvCxnSpPr>
        <p:spPr>
          <a:xfrm>
            <a:off x="10725103" y="1410658"/>
            <a:ext cx="352698" cy="42277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连接符: 肘形 529">
            <a:extLst>
              <a:ext uri="{FF2B5EF4-FFF2-40B4-BE49-F238E27FC236}">
                <a16:creationId xmlns:a16="http://schemas.microsoft.com/office/drawing/2014/main" id="{09A8C39C-0831-79B7-BD08-61AE3F3A2F59}"/>
              </a:ext>
            </a:extLst>
          </p:cNvPr>
          <p:cNvCxnSpPr>
            <a:cxnSpLocks/>
            <a:stCxn id="521" idx="3"/>
            <a:endCxn id="333" idx="3"/>
          </p:cNvCxnSpPr>
          <p:nvPr/>
        </p:nvCxnSpPr>
        <p:spPr>
          <a:xfrm flipV="1">
            <a:off x="10722612" y="1833436"/>
            <a:ext cx="355189" cy="39811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连接符: 肘形 530">
            <a:extLst>
              <a:ext uri="{FF2B5EF4-FFF2-40B4-BE49-F238E27FC236}">
                <a16:creationId xmlns:a16="http://schemas.microsoft.com/office/drawing/2014/main" id="{7532F968-F6DD-2EF2-511B-042E4BB6252F}"/>
              </a:ext>
            </a:extLst>
          </p:cNvPr>
          <p:cNvCxnSpPr>
            <a:cxnSpLocks/>
            <a:stCxn id="332" idx="3"/>
            <a:endCxn id="333" idx="1"/>
          </p:cNvCxnSpPr>
          <p:nvPr/>
        </p:nvCxnSpPr>
        <p:spPr>
          <a:xfrm>
            <a:off x="10770245" y="1028704"/>
            <a:ext cx="394329" cy="718242"/>
          </a:xfrm>
          <a:prstGeom prst="bentConnector3">
            <a:avLst>
              <a:gd name="adj1" fmla="val 9938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文本框 531">
            <a:extLst>
              <a:ext uri="{FF2B5EF4-FFF2-40B4-BE49-F238E27FC236}">
                <a16:creationId xmlns:a16="http://schemas.microsoft.com/office/drawing/2014/main" id="{5656547E-CAB4-8ECF-A436-473F1416C8A5}"/>
              </a:ext>
            </a:extLst>
          </p:cNvPr>
          <p:cNvSpPr txBox="1"/>
          <p:nvPr/>
        </p:nvSpPr>
        <p:spPr>
          <a:xfrm>
            <a:off x="10989341" y="3572009"/>
            <a:ext cx="6876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NT-ST</a:t>
            </a:r>
          </a:p>
        </p:txBody>
      </p:sp>
      <p:sp>
        <p:nvSpPr>
          <p:cNvPr id="533" name="文本框 532">
            <a:extLst>
              <a:ext uri="{FF2B5EF4-FFF2-40B4-BE49-F238E27FC236}">
                <a16:creationId xmlns:a16="http://schemas.microsoft.com/office/drawing/2014/main" id="{D203A1B0-06D8-B8BF-712B-82E780EB45BC}"/>
              </a:ext>
            </a:extLst>
          </p:cNvPr>
          <p:cNvSpPr txBox="1"/>
          <p:nvPr/>
        </p:nvSpPr>
        <p:spPr>
          <a:xfrm>
            <a:off x="10989341" y="2875892"/>
            <a:ext cx="6876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DT-ST</a:t>
            </a:r>
          </a:p>
        </p:txBody>
      </p:sp>
      <p:sp>
        <p:nvSpPr>
          <p:cNvPr id="534" name="箭头: 右 533">
            <a:extLst>
              <a:ext uri="{FF2B5EF4-FFF2-40B4-BE49-F238E27FC236}">
                <a16:creationId xmlns:a16="http://schemas.microsoft.com/office/drawing/2014/main" id="{269B25CF-212C-2758-54E7-36439AA1E904}"/>
              </a:ext>
            </a:extLst>
          </p:cNvPr>
          <p:cNvSpPr/>
          <p:nvPr/>
        </p:nvSpPr>
        <p:spPr>
          <a:xfrm rot="10800000">
            <a:off x="11085320" y="3380795"/>
            <a:ext cx="413534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箭头: 右 534">
            <a:extLst>
              <a:ext uri="{FF2B5EF4-FFF2-40B4-BE49-F238E27FC236}">
                <a16:creationId xmlns:a16="http://schemas.microsoft.com/office/drawing/2014/main" id="{CEE61F74-EF85-1316-9289-6491A492C91D}"/>
              </a:ext>
            </a:extLst>
          </p:cNvPr>
          <p:cNvSpPr/>
          <p:nvPr/>
        </p:nvSpPr>
        <p:spPr>
          <a:xfrm rot="10800000">
            <a:off x="11080180" y="4083374"/>
            <a:ext cx="413534" cy="23543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6" name="矩形 535">
            <a:extLst>
              <a:ext uri="{FF2B5EF4-FFF2-40B4-BE49-F238E27FC236}">
                <a16:creationId xmlns:a16="http://schemas.microsoft.com/office/drawing/2014/main" id="{84120F9F-D7B1-7EB1-351C-163F758EDDA7}"/>
              </a:ext>
            </a:extLst>
          </p:cNvPr>
          <p:cNvSpPr/>
          <p:nvPr/>
        </p:nvSpPr>
        <p:spPr>
          <a:xfrm flipH="1">
            <a:off x="2429163" y="568961"/>
            <a:ext cx="9762835" cy="4783105"/>
          </a:xfrm>
          <a:prstGeom prst="rect">
            <a:avLst/>
          </a:prstGeom>
          <a:solidFill>
            <a:schemeClr val="tx1">
              <a:lumMod val="85000"/>
              <a:lumOff val="1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95C8F0-EC6B-27DC-2F9B-36FB0EC44B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3388" y="887538"/>
            <a:ext cx="2603824" cy="5903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594D072-EA27-5903-4CCF-25F438B2D8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4182" y="1612734"/>
            <a:ext cx="1932166" cy="5442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60BB55-5A0A-245D-6B02-3756808706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1795" y="2306351"/>
            <a:ext cx="3923606" cy="4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85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4163D-4B8E-D1B4-B99C-C6F06012C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DFE6B9F-8BEA-6737-8C68-DEC557EE458C}"/>
              </a:ext>
            </a:extLst>
          </p:cNvPr>
          <p:cNvSpPr/>
          <p:nvPr/>
        </p:nvSpPr>
        <p:spPr>
          <a:xfrm>
            <a:off x="0" y="0"/>
            <a:ext cx="12192000" cy="568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zh-CN" altLang="en-US" sz="2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BBB93C-8523-5D76-8983-509DE5455911}"/>
              </a:ext>
            </a:extLst>
          </p:cNvPr>
          <p:cNvSpPr/>
          <p:nvPr/>
        </p:nvSpPr>
        <p:spPr>
          <a:xfrm>
            <a:off x="0" y="6289040"/>
            <a:ext cx="12192000" cy="568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Towards Anytime Retrieval: A Benchmark for Anytime Person Re-Identification                                                      ID: 2068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1D7048-A7E9-AB6D-CA47-5EE63C60455A}"/>
              </a:ext>
            </a:extLst>
          </p:cNvPr>
          <p:cNvSpPr txBox="1"/>
          <p:nvPr/>
        </p:nvSpPr>
        <p:spPr>
          <a:xfrm>
            <a:off x="0" y="5352066"/>
            <a:ext cx="12192000" cy="400110"/>
          </a:xfrm>
          <a:prstGeom prst="rect">
            <a:avLst/>
          </a:prstGeom>
          <a:solidFill>
            <a:srgbClr val="DEEB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Extensive experiments show that our dataset and method lead to satisfactory results 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64D049-A7FD-376C-C4B9-D01C980EC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444" y="910540"/>
            <a:ext cx="4124325" cy="16859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E3E4E4-4CCC-83DA-927F-B7AD08C7F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667" y="2728817"/>
            <a:ext cx="8734665" cy="21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98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5F197-35FA-E70A-0A4D-D555DF83D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12E1E21-D2E1-693D-4E14-3F7B6ED3BBF4}"/>
              </a:ext>
            </a:extLst>
          </p:cNvPr>
          <p:cNvSpPr/>
          <p:nvPr/>
        </p:nvSpPr>
        <p:spPr>
          <a:xfrm>
            <a:off x="0" y="0"/>
            <a:ext cx="12192000" cy="568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zh-CN" altLang="en-US" sz="2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AAF763-5C1A-7D44-5D31-548922EC69BF}"/>
              </a:ext>
            </a:extLst>
          </p:cNvPr>
          <p:cNvSpPr/>
          <p:nvPr/>
        </p:nvSpPr>
        <p:spPr>
          <a:xfrm>
            <a:off x="0" y="6289040"/>
            <a:ext cx="12192000" cy="568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Towards Anytime Retrieval: A Benchmark for Anytime Person Re-Identification                                                      ID: 2068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0A9776-D0F4-3934-07D9-971A270CD38E}"/>
              </a:ext>
            </a:extLst>
          </p:cNvPr>
          <p:cNvSpPr txBox="1"/>
          <p:nvPr/>
        </p:nvSpPr>
        <p:spPr>
          <a:xfrm>
            <a:off x="0" y="5352066"/>
            <a:ext cx="12192000" cy="400110"/>
          </a:xfrm>
          <a:prstGeom prst="rect">
            <a:avLst/>
          </a:prstGeom>
          <a:solidFill>
            <a:srgbClr val="DEEB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and exhibits excellent generalization to all scenarios.</a:t>
            </a:r>
          </a:p>
        </p:txBody>
      </p: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A6D164ED-CA28-5E45-9858-C155E5AC67F1}"/>
              </a:ext>
            </a:extLst>
          </p:cNvPr>
          <p:cNvGrpSpPr/>
          <p:nvPr/>
        </p:nvGrpSpPr>
        <p:grpSpPr>
          <a:xfrm>
            <a:off x="102051" y="726860"/>
            <a:ext cx="12085543" cy="4482553"/>
            <a:chOff x="814817" y="747180"/>
            <a:chExt cx="24057101" cy="892282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30FF5C4-BEE1-EB64-4C2D-FEF910C7EA96}"/>
                </a:ext>
              </a:extLst>
            </p:cNvPr>
            <p:cNvSpPr/>
            <p:nvPr/>
          </p:nvSpPr>
          <p:spPr>
            <a:xfrm>
              <a:off x="832553" y="779005"/>
              <a:ext cx="7853541" cy="4958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dirty="0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6F8F69E-B125-6E9C-D10D-CE904306F71B}"/>
                </a:ext>
              </a:extLst>
            </p:cNvPr>
            <p:cNvSpPr/>
            <p:nvPr/>
          </p:nvSpPr>
          <p:spPr>
            <a:xfrm>
              <a:off x="830923" y="3412037"/>
              <a:ext cx="1145533" cy="1568855"/>
            </a:xfrm>
            <a:prstGeom prst="rect">
              <a:avLst/>
            </a:prstGeom>
            <a:solidFill>
              <a:srgbClr val="C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4FDD57D-81B3-B65E-9B48-23DCDF3A93C4}"/>
                </a:ext>
              </a:extLst>
            </p:cNvPr>
            <p:cNvCxnSpPr>
              <a:cxnSpLocks/>
            </p:cNvCxnSpPr>
            <p:nvPr/>
          </p:nvCxnSpPr>
          <p:spPr>
            <a:xfrm>
              <a:off x="830546" y="1875137"/>
              <a:ext cx="785697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EF29ECB8-E1E9-E64C-E0FF-32C18628BA53}"/>
                </a:ext>
              </a:extLst>
            </p:cNvPr>
            <p:cNvCxnSpPr>
              <a:cxnSpLocks/>
            </p:cNvCxnSpPr>
            <p:nvPr/>
          </p:nvCxnSpPr>
          <p:spPr>
            <a:xfrm>
              <a:off x="830546" y="3413578"/>
              <a:ext cx="785697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A0A1C2B-9578-306B-827E-7E0C334F820F}"/>
                </a:ext>
              </a:extLst>
            </p:cNvPr>
            <p:cNvCxnSpPr>
              <a:cxnSpLocks/>
            </p:cNvCxnSpPr>
            <p:nvPr/>
          </p:nvCxnSpPr>
          <p:spPr>
            <a:xfrm>
              <a:off x="830546" y="4980892"/>
              <a:ext cx="785697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E5C28BE-43C9-F587-F809-3D30FBBF5A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8086" y="1307249"/>
              <a:ext cx="0" cy="36736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92681E2-7911-8174-C3C1-C89C62C942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3285" y="778080"/>
              <a:ext cx="0" cy="4202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7CC2394-EB3D-0662-F4E3-85F1EC7E82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8708" y="1307248"/>
              <a:ext cx="0" cy="36736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8AAF85D-3F4A-E568-EE7F-AE3519FA684E}"/>
                </a:ext>
              </a:extLst>
            </p:cNvPr>
            <p:cNvCxnSpPr>
              <a:cxnSpLocks/>
            </p:cNvCxnSpPr>
            <p:nvPr/>
          </p:nvCxnSpPr>
          <p:spPr>
            <a:xfrm>
              <a:off x="830546" y="1307248"/>
              <a:ext cx="785697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74C35987-D302-6F3F-E2E8-5D1825B7AF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546" y="778080"/>
              <a:ext cx="0" cy="4202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783995B-1070-33AC-D450-EF8A7486383E}"/>
                </a:ext>
              </a:extLst>
            </p:cNvPr>
            <p:cNvSpPr txBox="1"/>
            <p:nvPr/>
          </p:nvSpPr>
          <p:spPr>
            <a:xfrm>
              <a:off x="975392" y="1415077"/>
              <a:ext cx="1047250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C94EBA5-8006-4E43-55DE-9C1D25316135}"/>
                </a:ext>
              </a:extLst>
            </p:cNvPr>
            <p:cNvSpPr txBox="1"/>
            <p:nvPr/>
          </p:nvSpPr>
          <p:spPr>
            <a:xfrm>
              <a:off x="2046155" y="1413734"/>
              <a:ext cx="922804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7E10177-EF6F-CEC9-185A-77EBFC34A495}"/>
                </a:ext>
              </a:extLst>
            </p:cNvPr>
            <p:cNvSpPr txBox="1"/>
            <p:nvPr/>
          </p:nvSpPr>
          <p:spPr>
            <a:xfrm>
              <a:off x="2803580" y="1428661"/>
              <a:ext cx="1015341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Rank-1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E588E3B-0F82-94EB-16D8-265588794520}"/>
                </a:ext>
              </a:extLst>
            </p:cNvPr>
            <p:cNvSpPr txBox="1"/>
            <p:nvPr/>
          </p:nvSpPr>
          <p:spPr>
            <a:xfrm>
              <a:off x="3635516" y="1435401"/>
              <a:ext cx="1015341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Rank-2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F389617-39A6-8740-B1FC-A7B336F3567A}"/>
                </a:ext>
              </a:extLst>
            </p:cNvPr>
            <p:cNvSpPr txBox="1"/>
            <p:nvPr/>
          </p:nvSpPr>
          <p:spPr>
            <a:xfrm>
              <a:off x="4482977" y="1428661"/>
              <a:ext cx="1015341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Rank-3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B8F7916-09BA-000B-5842-6F21B177AB64}"/>
                </a:ext>
              </a:extLst>
            </p:cNvPr>
            <p:cNvSpPr txBox="1"/>
            <p:nvPr/>
          </p:nvSpPr>
          <p:spPr>
            <a:xfrm>
              <a:off x="5314913" y="1435401"/>
              <a:ext cx="1015341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Rank-4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CBB54C1-2903-9D0E-10B5-885CE3D2E6B4}"/>
                </a:ext>
              </a:extLst>
            </p:cNvPr>
            <p:cNvSpPr txBox="1"/>
            <p:nvPr/>
          </p:nvSpPr>
          <p:spPr>
            <a:xfrm>
              <a:off x="6108015" y="1442143"/>
              <a:ext cx="1015341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Rank-5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0AB455B-D6BE-1647-8862-FA79CA48BEFD}"/>
                </a:ext>
              </a:extLst>
            </p:cNvPr>
            <p:cNvSpPr txBox="1"/>
            <p:nvPr/>
          </p:nvSpPr>
          <p:spPr>
            <a:xfrm>
              <a:off x="6939951" y="1448883"/>
              <a:ext cx="1015341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Rank-6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7EDE22E-6FEF-BF22-7658-DA448F997B30}"/>
                </a:ext>
              </a:extLst>
            </p:cNvPr>
            <p:cNvSpPr txBox="1"/>
            <p:nvPr/>
          </p:nvSpPr>
          <p:spPr>
            <a:xfrm>
              <a:off x="7787412" y="1442143"/>
              <a:ext cx="1015341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Rank-7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747C373-7C07-38B8-4415-F69DCB42F037}"/>
                </a:ext>
              </a:extLst>
            </p:cNvPr>
            <p:cNvSpPr txBox="1"/>
            <p:nvPr/>
          </p:nvSpPr>
          <p:spPr>
            <a:xfrm>
              <a:off x="849194" y="2426308"/>
              <a:ext cx="1095113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Baseline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A0D8C39-3ADB-755D-D8B6-6D33DC81EC4F}"/>
                </a:ext>
              </a:extLst>
            </p:cNvPr>
            <p:cNvSpPr txBox="1"/>
            <p:nvPr/>
          </p:nvSpPr>
          <p:spPr>
            <a:xfrm>
              <a:off x="896412" y="3901154"/>
              <a:ext cx="1037677" cy="67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Uni-AT</a:t>
              </a:r>
            </a:p>
            <a:p>
              <a:pPr algn="ctr"/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(Ours)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A884C0E1-4811-2B5E-E2C4-37E801936CE2}"/>
                </a:ext>
              </a:extLst>
            </p:cNvPr>
            <p:cNvCxnSpPr>
              <a:cxnSpLocks/>
            </p:cNvCxnSpPr>
            <p:nvPr/>
          </p:nvCxnSpPr>
          <p:spPr>
            <a:xfrm>
              <a:off x="830546" y="778080"/>
              <a:ext cx="785697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BF2CEB0-D38F-D6DA-C562-0669410E6E6C}"/>
                </a:ext>
              </a:extLst>
            </p:cNvPr>
            <p:cNvSpPr txBox="1"/>
            <p:nvPr/>
          </p:nvSpPr>
          <p:spPr>
            <a:xfrm>
              <a:off x="932451" y="854046"/>
              <a:ext cx="1127022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Scenario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6D192B3-5E76-0FF0-C6C3-EB80A8584FF9}"/>
                </a:ext>
              </a:extLst>
            </p:cNvPr>
            <p:cNvSpPr txBox="1"/>
            <p:nvPr/>
          </p:nvSpPr>
          <p:spPr>
            <a:xfrm>
              <a:off x="2023890" y="872409"/>
              <a:ext cx="2996881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DT-ST :</a:t>
              </a:r>
              <a:r>
                <a: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Daytime</a:t>
              </a:r>
              <a:r>
                <a: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Short-term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543BE19C-0BB3-0FA0-2CE8-ABFE7D5B5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8708" y="778080"/>
              <a:ext cx="0" cy="4958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5A19D259-2797-2115-450D-541B0E047236}"/>
                </a:ext>
              </a:extLst>
            </p:cNvPr>
            <p:cNvSpPr/>
            <p:nvPr/>
          </p:nvSpPr>
          <p:spPr>
            <a:xfrm>
              <a:off x="10367789" y="5165017"/>
              <a:ext cx="112061" cy="929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C0B4115-E7CB-7471-B3C9-A12656D5D568}"/>
                </a:ext>
              </a:extLst>
            </p:cNvPr>
            <p:cNvSpPr/>
            <p:nvPr/>
          </p:nvSpPr>
          <p:spPr>
            <a:xfrm>
              <a:off x="8843650" y="5191769"/>
              <a:ext cx="7853541" cy="4958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EE7EB90-5A7A-81FF-DD16-3228799B2643}"/>
                </a:ext>
              </a:extLst>
            </p:cNvPr>
            <p:cNvSpPr/>
            <p:nvPr/>
          </p:nvSpPr>
          <p:spPr>
            <a:xfrm>
              <a:off x="8842019" y="7824800"/>
              <a:ext cx="1145533" cy="1568855"/>
            </a:xfrm>
            <a:prstGeom prst="rect">
              <a:avLst/>
            </a:prstGeom>
            <a:solidFill>
              <a:srgbClr val="C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3F394555-FA39-0B9A-61F7-4F05ECFDAAC0}"/>
                </a:ext>
              </a:extLst>
            </p:cNvPr>
            <p:cNvCxnSpPr>
              <a:cxnSpLocks/>
            </p:cNvCxnSpPr>
            <p:nvPr/>
          </p:nvCxnSpPr>
          <p:spPr>
            <a:xfrm>
              <a:off x="8841642" y="6287900"/>
              <a:ext cx="785697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64E58C1E-001D-B005-ED5D-7842CA42E411}"/>
                </a:ext>
              </a:extLst>
            </p:cNvPr>
            <p:cNvCxnSpPr>
              <a:cxnSpLocks/>
            </p:cNvCxnSpPr>
            <p:nvPr/>
          </p:nvCxnSpPr>
          <p:spPr>
            <a:xfrm>
              <a:off x="8841642" y="7826341"/>
              <a:ext cx="785697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2FA83AD-5059-3D68-06B6-DCAC3ECED8E1}"/>
                </a:ext>
              </a:extLst>
            </p:cNvPr>
            <p:cNvCxnSpPr>
              <a:cxnSpLocks/>
            </p:cNvCxnSpPr>
            <p:nvPr/>
          </p:nvCxnSpPr>
          <p:spPr>
            <a:xfrm>
              <a:off x="8841642" y="9393655"/>
              <a:ext cx="785697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91B58E1-D09F-6468-F2D8-507613D932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9182" y="5720012"/>
              <a:ext cx="0" cy="36736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8DCD2366-3BDB-FAC2-A640-AF0EF9590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4381" y="5190843"/>
              <a:ext cx="0" cy="4202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BD104716-6996-BD31-4E3A-E964AAD43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9804" y="5720011"/>
              <a:ext cx="0" cy="36736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ABD0FBB5-9B99-B9EA-BD45-DE7C8769421A}"/>
                </a:ext>
              </a:extLst>
            </p:cNvPr>
            <p:cNvCxnSpPr>
              <a:cxnSpLocks/>
            </p:cNvCxnSpPr>
            <p:nvPr/>
          </p:nvCxnSpPr>
          <p:spPr>
            <a:xfrm>
              <a:off x="8841642" y="5720011"/>
              <a:ext cx="785697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F5B2C12B-E3B7-D86B-7284-17F48BDAD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41642" y="5190843"/>
              <a:ext cx="0" cy="4202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C762078-53DD-B2BF-0A7B-013A4963D874}"/>
                </a:ext>
              </a:extLst>
            </p:cNvPr>
            <p:cNvSpPr txBox="1"/>
            <p:nvPr/>
          </p:nvSpPr>
          <p:spPr>
            <a:xfrm>
              <a:off x="8986489" y="5827841"/>
              <a:ext cx="1047250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FFF2FFE-3483-CC80-6290-33250A601112}"/>
                </a:ext>
              </a:extLst>
            </p:cNvPr>
            <p:cNvSpPr txBox="1"/>
            <p:nvPr/>
          </p:nvSpPr>
          <p:spPr>
            <a:xfrm>
              <a:off x="10057251" y="5826495"/>
              <a:ext cx="922804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A8092D4-C073-A046-5A97-660BD96DFF68}"/>
                </a:ext>
              </a:extLst>
            </p:cNvPr>
            <p:cNvSpPr txBox="1"/>
            <p:nvPr/>
          </p:nvSpPr>
          <p:spPr>
            <a:xfrm>
              <a:off x="10814676" y="5841425"/>
              <a:ext cx="1015341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Rank-1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61DD80D-942C-E4EF-679D-735FDEE3BAB4}"/>
                </a:ext>
              </a:extLst>
            </p:cNvPr>
            <p:cNvSpPr txBox="1"/>
            <p:nvPr/>
          </p:nvSpPr>
          <p:spPr>
            <a:xfrm>
              <a:off x="11646613" y="5848165"/>
              <a:ext cx="1015341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Rank-2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75275A2B-E552-1537-43EC-B5EF7E64625E}"/>
                </a:ext>
              </a:extLst>
            </p:cNvPr>
            <p:cNvSpPr txBox="1"/>
            <p:nvPr/>
          </p:nvSpPr>
          <p:spPr>
            <a:xfrm>
              <a:off x="12494073" y="5841425"/>
              <a:ext cx="1015341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Rank-3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955F673-3E83-4B67-D091-123528B4553D}"/>
                </a:ext>
              </a:extLst>
            </p:cNvPr>
            <p:cNvSpPr txBox="1"/>
            <p:nvPr/>
          </p:nvSpPr>
          <p:spPr>
            <a:xfrm>
              <a:off x="13326010" y="5848165"/>
              <a:ext cx="1015341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Rank-4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87D80CD-597A-B3B7-FB85-10755A9D063A}"/>
                </a:ext>
              </a:extLst>
            </p:cNvPr>
            <p:cNvSpPr txBox="1"/>
            <p:nvPr/>
          </p:nvSpPr>
          <p:spPr>
            <a:xfrm>
              <a:off x="14119112" y="5854907"/>
              <a:ext cx="1015341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Rank-5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05BAE07-C16C-FAAA-DB34-48D876386D80}"/>
                </a:ext>
              </a:extLst>
            </p:cNvPr>
            <p:cNvSpPr txBox="1"/>
            <p:nvPr/>
          </p:nvSpPr>
          <p:spPr>
            <a:xfrm>
              <a:off x="14951048" y="5861647"/>
              <a:ext cx="1015341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Rank-6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4416EDF-7935-EA2C-FA8E-F6381F543AE3}"/>
                </a:ext>
              </a:extLst>
            </p:cNvPr>
            <p:cNvSpPr txBox="1"/>
            <p:nvPr/>
          </p:nvSpPr>
          <p:spPr>
            <a:xfrm>
              <a:off x="15798509" y="5854907"/>
              <a:ext cx="1015341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Rank-7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BD18394-1112-F1BF-5B30-51D1268DB144}"/>
                </a:ext>
              </a:extLst>
            </p:cNvPr>
            <p:cNvSpPr txBox="1"/>
            <p:nvPr/>
          </p:nvSpPr>
          <p:spPr>
            <a:xfrm>
              <a:off x="8860291" y="6839070"/>
              <a:ext cx="1095113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Baseline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50D774B-1773-E185-237E-C8B42A10E638}"/>
                </a:ext>
              </a:extLst>
            </p:cNvPr>
            <p:cNvSpPr txBox="1"/>
            <p:nvPr/>
          </p:nvSpPr>
          <p:spPr>
            <a:xfrm>
              <a:off x="8907509" y="8313917"/>
              <a:ext cx="1037677" cy="67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Uni-AT</a:t>
              </a:r>
            </a:p>
            <a:p>
              <a:pPr algn="ctr"/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(Ours)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F904C898-6F02-9B4D-3E07-5EF09B5741DE}"/>
                </a:ext>
              </a:extLst>
            </p:cNvPr>
            <p:cNvCxnSpPr>
              <a:cxnSpLocks/>
            </p:cNvCxnSpPr>
            <p:nvPr/>
          </p:nvCxnSpPr>
          <p:spPr>
            <a:xfrm>
              <a:off x="8841642" y="5190843"/>
              <a:ext cx="785697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205D66A-7199-6556-BB89-6B12033EA7FE}"/>
                </a:ext>
              </a:extLst>
            </p:cNvPr>
            <p:cNvSpPr txBox="1"/>
            <p:nvPr/>
          </p:nvSpPr>
          <p:spPr>
            <a:xfrm>
              <a:off x="8943548" y="5266809"/>
              <a:ext cx="1127022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Scenario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B5488E8F-330A-3390-D4FB-DDEBB677EA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9804" y="5190843"/>
              <a:ext cx="0" cy="4958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421D61A4-71FB-3049-7581-9E0D0FCC7C71}"/>
                </a:ext>
              </a:extLst>
            </p:cNvPr>
            <p:cNvSpPr txBox="1"/>
            <p:nvPr/>
          </p:nvSpPr>
          <p:spPr>
            <a:xfrm>
              <a:off x="10095389" y="5300408"/>
              <a:ext cx="3124516" cy="42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NT-LT :</a:t>
              </a:r>
              <a:r>
                <a: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Nighttime</a:t>
              </a:r>
              <a:r>
                <a: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Long-term</a:t>
              </a:r>
              <a:endParaRPr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3E6DC437-BC00-E6EF-E47D-1BFFD86B4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063" y="1934199"/>
              <a:ext cx="6551039" cy="3142800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47F75651-E3A6-F375-D094-AA4DE891C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8455" y="6375657"/>
              <a:ext cx="6551039" cy="3142800"/>
            </a:xfrm>
            <a:prstGeom prst="rect">
              <a:avLst/>
            </a:prstGeom>
          </p:spPr>
        </p:pic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03D93CC1-4234-65BC-AA25-CBD75C178C82}"/>
                </a:ext>
              </a:extLst>
            </p:cNvPr>
            <p:cNvGrpSpPr/>
            <p:nvPr/>
          </p:nvGrpSpPr>
          <p:grpSpPr>
            <a:xfrm>
              <a:off x="16895762" y="5165017"/>
              <a:ext cx="7972210" cy="4504991"/>
              <a:chOff x="8837409" y="9577780"/>
              <a:chExt cx="7972210" cy="4504991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5CD0EB0C-6CE1-8D15-7075-678DAEB1C5A7}"/>
                  </a:ext>
                </a:extLst>
              </p:cNvPr>
              <p:cNvSpPr/>
              <p:nvPr/>
            </p:nvSpPr>
            <p:spPr>
              <a:xfrm>
                <a:off x="10367789" y="9577780"/>
                <a:ext cx="112061" cy="929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C66AE8EA-DECF-0D32-3962-C4DF5B006D11}"/>
                  </a:ext>
                </a:extLst>
              </p:cNvPr>
              <p:cNvSpPr/>
              <p:nvPr/>
            </p:nvSpPr>
            <p:spPr>
              <a:xfrm>
                <a:off x="8839415" y="9603785"/>
                <a:ext cx="7853540" cy="4958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 dirty="0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7DC4839D-04EF-0DD3-310F-336BAAFBF1E1}"/>
                  </a:ext>
                </a:extLst>
              </p:cNvPr>
              <p:cNvSpPr/>
              <p:nvPr/>
            </p:nvSpPr>
            <p:spPr>
              <a:xfrm>
                <a:off x="8837786" y="12236817"/>
                <a:ext cx="1145533" cy="1568855"/>
              </a:xfrm>
              <a:prstGeom prst="rect">
                <a:avLst/>
              </a:prstGeom>
              <a:solidFill>
                <a:srgbClr val="C0FF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59B7F387-6F26-5A87-9E9C-E908DECD8E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7409" y="10699917"/>
                <a:ext cx="78569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01A86F28-CA54-B61B-AE33-CB6CFDF08F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7409" y="12238358"/>
                <a:ext cx="78569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56AEFF91-338A-F4F7-543A-4F5C52A32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7409" y="13805672"/>
                <a:ext cx="78569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6F3CA89E-EB02-56CE-D858-079CFA39FE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4949" y="10132029"/>
                <a:ext cx="0" cy="36736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C088760F-A76B-2F82-EA1B-7ED46D253E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90148" y="9602860"/>
                <a:ext cx="0" cy="42028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C8CA2BA-7A11-C515-9CA9-B1005A18BB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85571" y="10132028"/>
                <a:ext cx="0" cy="36736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C37F2B6B-C46D-F32A-9270-0E707FB019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7409" y="10132028"/>
                <a:ext cx="78569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92AD69E5-6134-6294-A2BE-B2A760ED78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7409" y="9602860"/>
                <a:ext cx="0" cy="42028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4710B16-F8E7-B21D-D1C1-05F0B81EDBF4}"/>
                  </a:ext>
                </a:extLst>
              </p:cNvPr>
              <p:cNvSpPr txBox="1"/>
              <p:nvPr/>
            </p:nvSpPr>
            <p:spPr>
              <a:xfrm>
                <a:off x="8982254" y="10239857"/>
                <a:ext cx="1047250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8CA22EC6-E7D8-4EFD-50E7-F16CBDC42824}"/>
                  </a:ext>
                </a:extLst>
              </p:cNvPr>
              <p:cNvSpPr txBox="1"/>
              <p:nvPr/>
            </p:nvSpPr>
            <p:spPr>
              <a:xfrm>
                <a:off x="10053017" y="10238513"/>
                <a:ext cx="922804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Query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961574A6-4BEC-EDFA-9CB8-79778D5E5349}"/>
                  </a:ext>
                </a:extLst>
              </p:cNvPr>
              <p:cNvSpPr txBox="1"/>
              <p:nvPr/>
            </p:nvSpPr>
            <p:spPr>
              <a:xfrm>
                <a:off x="10810442" y="10253441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Rank-1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29BF121E-F3F5-CE15-B5AB-3E0E80D8C645}"/>
                  </a:ext>
                </a:extLst>
              </p:cNvPr>
              <p:cNvSpPr txBox="1"/>
              <p:nvPr/>
            </p:nvSpPr>
            <p:spPr>
              <a:xfrm>
                <a:off x="11642380" y="10260183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Rank-2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EB940818-F28F-1C4D-5F93-5B0B32313E2A}"/>
                  </a:ext>
                </a:extLst>
              </p:cNvPr>
              <p:cNvSpPr txBox="1"/>
              <p:nvPr/>
            </p:nvSpPr>
            <p:spPr>
              <a:xfrm>
                <a:off x="12489841" y="10253441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Rank-3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2E0B2142-5824-87C0-C855-15FB8FBBFCEB}"/>
                  </a:ext>
                </a:extLst>
              </p:cNvPr>
              <p:cNvSpPr txBox="1"/>
              <p:nvPr/>
            </p:nvSpPr>
            <p:spPr>
              <a:xfrm>
                <a:off x="13321777" y="10260183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Rank-4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C501CFAC-C96C-2F42-ADC8-19BFF42549CC}"/>
                  </a:ext>
                </a:extLst>
              </p:cNvPr>
              <p:cNvSpPr txBox="1"/>
              <p:nvPr/>
            </p:nvSpPr>
            <p:spPr>
              <a:xfrm>
                <a:off x="14114879" y="10266923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Rank-5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89244F4F-16C7-D18F-217D-287D7F88A29A}"/>
                  </a:ext>
                </a:extLst>
              </p:cNvPr>
              <p:cNvSpPr txBox="1"/>
              <p:nvPr/>
            </p:nvSpPr>
            <p:spPr>
              <a:xfrm>
                <a:off x="14946815" y="10273665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Rank-6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DB45B40C-A905-AA7D-ED3E-66D6593C9347}"/>
                  </a:ext>
                </a:extLst>
              </p:cNvPr>
              <p:cNvSpPr txBox="1"/>
              <p:nvPr/>
            </p:nvSpPr>
            <p:spPr>
              <a:xfrm>
                <a:off x="15794278" y="10266923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Rank-7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A5A0E1AB-EB3F-9079-192A-5D84683E83F1}"/>
                  </a:ext>
                </a:extLst>
              </p:cNvPr>
              <p:cNvSpPr txBox="1"/>
              <p:nvPr/>
            </p:nvSpPr>
            <p:spPr>
              <a:xfrm>
                <a:off x="8856056" y="11251088"/>
                <a:ext cx="1095113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</a:t>
                </a:r>
              </a:p>
            </p:txBody>
          </p: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0AAA5E0F-30D7-3E8A-7DEA-F4F4881B4E97}"/>
                  </a:ext>
                </a:extLst>
              </p:cNvPr>
              <p:cNvSpPr txBox="1"/>
              <p:nvPr/>
            </p:nvSpPr>
            <p:spPr>
              <a:xfrm>
                <a:off x="8903277" y="12725934"/>
                <a:ext cx="1037677" cy="673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Uni-AT</a:t>
                </a:r>
              </a:p>
              <a:p>
                <a:pPr algn="ctr"/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(Ours)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7CE62ADD-C41A-99F7-DBAC-A3E65CF112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7409" y="9602860"/>
                <a:ext cx="78569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588D0661-396C-EC4C-7CF0-926AEBBA46AE}"/>
                  </a:ext>
                </a:extLst>
              </p:cNvPr>
              <p:cNvSpPr txBox="1"/>
              <p:nvPr/>
            </p:nvSpPr>
            <p:spPr>
              <a:xfrm>
                <a:off x="8939314" y="9678825"/>
                <a:ext cx="1127022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Scenario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648F3227-5044-0586-C637-498BD585C2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85571" y="9602860"/>
                <a:ext cx="0" cy="4958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6F2913ED-4BEE-E6B2-69B3-4AEA198C1816}"/>
                  </a:ext>
                </a:extLst>
              </p:cNvPr>
              <p:cNvSpPr/>
              <p:nvPr/>
            </p:nvSpPr>
            <p:spPr>
              <a:xfrm>
                <a:off x="10363556" y="13989797"/>
                <a:ext cx="112061" cy="929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4BA09444-8005-ABAB-D2EA-D973937F6429}"/>
                  </a:ext>
                </a:extLst>
              </p:cNvPr>
              <p:cNvSpPr txBox="1"/>
              <p:nvPr/>
            </p:nvSpPr>
            <p:spPr>
              <a:xfrm>
                <a:off x="10095388" y="9689212"/>
                <a:ext cx="2910728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AD-LT :</a:t>
                </a:r>
                <a:r>
                  <a:rPr lang="zh-CN" alt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All-day</a:t>
                </a:r>
                <a:r>
                  <a:rPr lang="zh-CN" alt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Long-term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91" name="图片 90">
                <a:extLst>
                  <a:ext uri="{FF2B5EF4-FFF2-40B4-BE49-F238E27FC236}">
                    <a16:creationId xmlns:a16="http://schemas.microsoft.com/office/drawing/2014/main" id="{44BE4951-954E-9585-940F-F026E88A1C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4222" y="10807840"/>
                <a:ext cx="6551039" cy="3142800"/>
              </a:xfrm>
              <a:prstGeom prst="rect">
                <a:avLst/>
              </a:prstGeom>
            </p:spPr>
          </p:pic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1D4E382E-1641-BD7A-EFA8-066086BE9687}"/>
                  </a:ext>
                </a:extLst>
              </p:cNvPr>
              <p:cNvSpPr/>
              <p:nvPr/>
            </p:nvSpPr>
            <p:spPr>
              <a:xfrm>
                <a:off x="15404541" y="10909868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</p:grp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A9DCF531-6995-8AAD-7ED1-5F260760FFFB}"/>
                </a:ext>
              </a:extLst>
            </p:cNvPr>
            <p:cNvSpPr/>
            <p:nvPr/>
          </p:nvSpPr>
          <p:spPr>
            <a:xfrm>
              <a:off x="15404541" y="8004112"/>
              <a:ext cx="106533" cy="97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97E6CD0B-35EB-C22F-3CB9-8B5472F3B53D}"/>
                </a:ext>
              </a:extLst>
            </p:cNvPr>
            <p:cNvSpPr/>
            <p:nvPr/>
          </p:nvSpPr>
          <p:spPr>
            <a:xfrm>
              <a:off x="15439686" y="6454761"/>
              <a:ext cx="106533" cy="97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6BBE95A2-ACDF-D07D-A7FF-307C9A83D82F}"/>
                </a:ext>
              </a:extLst>
            </p:cNvPr>
            <p:cNvSpPr/>
            <p:nvPr/>
          </p:nvSpPr>
          <p:spPr>
            <a:xfrm>
              <a:off x="12874137" y="6433666"/>
              <a:ext cx="106533" cy="97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743354D-F43B-FBD7-939A-CE7DB8182E73}"/>
                </a:ext>
              </a:extLst>
            </p:cNvPr>
            <p:cNvGrpSpPr/>
            <p:nvPr/>
          </p:nvGrpSpPr>
          <p:grpSpPr>
            <a:xfrm>
              <a:off x="16899708" y="753000"/>
              <a:ext cx="7972210" cy="4348725"/>
              <a:chOff x="826313" y="9577780"/>
              <a:chExt cx="7972210" cy="4348725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9743403F-913D-4847-2528-EB9C435AB827}"/>
                  </a:ext>
                </a:extLst>
              </p:cNvPr>
              <p:cNvSpPr/>
              <p:nvPr/>
            </p:nvSpPr>
            <p:spPr>
              <a:xfrm>
                <a:off x="2356693" y="9577780"/>
                <a:ext cx="112061" cy="929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55540C7F-2D66-E52F-AF1C-A7475FABA722}"/>
                  </a:ext>
                </a:extLst>
              </p:cNvPr>
              <p:cNvSpPr/>
              <p:nvPr/>
            </p:nvSpPr>
            <p:spPr>
              <a:xfrm>
                <a:off x="828319" y="9603785"/>
                <a:ext cx="7853540" cy="4958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 dirty="0"/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125C17D5-FBE0-84D6-07A5-BB140FB61E4E}"/>
                  </a:ext>
                </a:extLst>
              </p:cNvPr>
              <p:cNvSpPr/>
              <p:nvPr/>
            </p:nvSpPr>
            <p:spPr>
              <a:xfrm>
                <a:off x="826690" y="12236817"/>
                <a:ext cx="1145533" cy="1568855"/>
              </a:xfrm>
              <a:prstGeom prst="rect">
                <a:avLst/>
              </a:prstGeom>
              <a:solidFill>
                <a:srgbClr val="C0FF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E3F2E64D-176D-23FC-B0EE-68FB5B4056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313" y="10699917"/>
                <a:ext cx="78569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B49022F4-64C7-1FF5-443F-89F57A4797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313" y="12238358"/>
                <a:ext cx="78569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24930653-1168-5928-24BB-7FF290906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313" y="13805672"/>
                <a:ext cx="78569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7A62590F-0E5C-5F09-42B9-541DD41EBD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3853" y="10132029"/>
                <a:ext cx="0" cy="36736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ACA6DCA4-EB25-F573-1B59-39CDFD197C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475" y="10132028"/>
                <a:ext cx="0" cy="36736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041FAADB-0606-9F33-D8A5-CDE4EAE309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313" y="10132028"/>
                <a:ext cx="78569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E1E9BE87-32ED-4D26-45CC-CAD42367C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313" y="9602860"/>
                <a:ext cx="0" cy="42028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1859151D-233A-090C-F926-006A4DED0C1A}"/>
                  </a:ext>
                </a:extLst>
              </p:cNvPr>
              <p:cNvSpPr txBox="1"/>
              <p:nvPr/>
            </p:nvSpPr>
            <p:spPr>
              <a:xfrm>
                <a:off x="971158" y="10239857"/>
                <a:ext cx="1047250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E134C4B2-D8A8-42DD-EA19-5E8A710CAFA6}"/>
                  </a:ext>
                </a:extLst>
              </p:cNvPr>
              <p:cNvSpPr txBox="1"/>
              <p:nvPr/>
            </p:nvSpPr>
            <p:spPr>
              <a:xfrm>
                <a:off x="2041921" y="10238513"/>
                <a:ext cx="922804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Query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CAB2F2BF-169F-F3D8-D132-B2481EBF207D}"/>
                  </a:ext>
                </a:extLst>
              </p:cNvPr>
              <p:cNvSpPr txBox="1"/>
              <p:nvPr/>
            </p:nvSpPr>
            <p:spPr>
              <a:xfrm>
                <a:off x="2799346" y="10253441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Rank-1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F74A1CA3-CC7E-81F6-382F-A8085B6E1F7E}"/>
                  </a:ext>
                </a:extLst>
              </p:cNvPr>
              <p:cNvSpPr txBox="1"/>
              <p:nvPr/>
            </p:nvSpPr>
            <p:spPr>
              <a:xfrm>
                <a:off x="3631284" y="10260183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Rank-2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3923F02F-1CC3-89C1-AF1C-11CA9B7D25A6}"/>
                  </a:ext>
                </a:extLst>
              </p:cNvPr>
              <p:cNvSpPr txBox="1"/>
              <p:nvPr/>
            </p:nvSpPr>
            <p:spPr>
              <a:xfrm>
                <a:off x="4478745" y="10253441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Rank-3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7B1514DE-08E4-282A-9413-58FE99045AF4}"/>
                  </a:ext>
                </a:extLst>
              </p:cNvPr>
              <p:cNvSpPr txBox="1"/>
              <p:nvPr/>
            </p:nvSpPr>
            <p:spPr>
              <a:xfrm>
                <a:off x="5310681" y="10260183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Rank-4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772D257B-CEC8-0534-AF2B-1EADF3B11267}"/>
                  </a:ext>
                </a:extLst>
              </p:cNvPr>
              <p:cNvSpPr txBox="1"/>
              <p:nvPr/>
            </p:nvSpPr>
            <p:spPr>
              <a:xfrm>
                <a:off x="6103783" y="10266923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Rank-5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301D2E74-462B-2D3D-3324-2C712CF11F34}"/>
                  </a:ext>
                </a:extLst>
              </p:cNvPr>
              <p:cNvSpPr txBox="1"/>
              <p:nvPr/>
            </p:nvSpPr>
            <p:spPr>
              <a:xfrm>
                <a:off x="6935719" y="10273665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Rank-6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E66C3E40-C5A6-7B3C-9E1B-6A5524D6F59A}"/>
                  </a:ext>
                </a:extLst>
              </p:cNvPr>
              <p:cNvSpPr txBox="1"/>
              <p:nvPr/>
            </p:nvSpPr>
            <p:spPr>
              <a:xfrm>
                <a:off x="7783182" y="10266923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Rank-7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D853C9D6-5A17-EB5D-AD00-2C35B8F56410}"/>
                  </a:ext>
                </a:extLst>
              </p:cNvPr>
              <p:cNvSpPr txBox="1"/>
              <p:nvPr/>
            </p:nvSpPr>
            <p:spPr>
              <a:xfrm>
                <a:off x="844960" y="11251088"/>
                <a:ext cx="1095113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</a:t>
                </a:r>
              </a:p>
            </p:txBody>
          </p:sp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B2002BCE-8BDD-2D3A-D3AF-A6EEB4C7D235}"/>
                  </a:ext>
                </a:extLst>
              </p:cNvPr>
              <p:cNvSpPr txBox="1"/>
              <p:nvPr/>
            </p:nvSpPr>
            <p:spPr>
              <a:xfrm>
                <a:off x="892181" y="12725934"/>
                <a:ext cx="1037677" cy="673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Uni-AT</a:t>
                </a:r>
              </a:p>
              <a:p>
                <a:pPr algn="ctr"/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(Ours)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19CFDB86-0D36-B636-FC2E-C32E67581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313" y="9602860"/>
                <a:ext cx="78569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494283C5-DD85-A6B2-1481-F7E0DD5BA4A4}"/>
                  </a:ext>
                </a:extLst>
              </p:cNvPr>
              <p:cNvSpPr txBox="1"/>
              <p:nvPr/>
            </p:nvSpPr>
            <p:spPr>
              <a:xfrm>
                <a:off x="928218" y="9678825"/>
                <a:ext cx="1127022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Scenario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EB9577B0-6F5F-B6ED-9E16-0825C1E57B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475" y="9602860"/>
                <a:ext cx="0" cy="4958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CE95A98B-B181-84EE-757D-7197A15D1227}"/>
                  </a:ext>
                </a:extLst>
              </p:cNvPr>
              <p:cNvSpPr txBox="1"/>
              <p:nvPr/>
            </p:nvSpPr>
            <p:spPr>
              <a:xfrm>
                <a:off x="2043675" y="9698793"/>
                <a:ext cx="2920299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AD-ST :</a:t>
                </a:r>
                <a:r>
                  <a:rPr lang="zh-CN" alt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All-day</a:t>
                </a:r>
                <a:r>
                  <a:rPr lang="zh-CN" alt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Short-term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3" name="图片 122">
                <a:extLst>
                  <a:ext uri="{FF2B5EF4-FFF2-40B4-BE49-F238E27FC236}">
                    <a16:creationId xmlns:a16="http://schemas.microsoft.com/office/drawing/2014/main" id="{2CE00416-70E9-4FFB-3164-95F505E4D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4211" y="10783705"/>
                <a:ext cx="6551039" cy="3142800"/>
              </a:xfrm>
              <a:prstGeom prst="rect">
                <a:avLst/>
              </a:prstGeom>
            </p:spPr>
          </p:pic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02D1612F-0B29-B0E9-6900-110C28CC84C1}"/>
                  </a:ext>
                </a:extLst>
              </p:cNvPr>
              <p:cNvSpPr/>
              <p:nvPr/>
            </p:nvSpPr>
            <p:spPr>
              <a:xfrm>
                <a:off x="2295862" y="12428275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254EEE79-29CA-EC82-4317-DFE9DC99EF84}"/>
                  </a:ext>
                </a:extLst>
              </p:cNvPr>
              <p:cNvSpPr/>
              <p:nvPr/>
            </p:nvSpPr>
            <p:spPr>
              <a:xfrm>
                <a:off x="4842420" y="12428275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0BD05795-8F46-9EE0-B1C3-DD482FAC6462}"/>
                  </a:ext>
                </a:extLst>
              </p:cNvPr>
              <p:cNvSpPr/>
              <p:nvPr/>
            </p:nvSpPr>
            <p:spPr>
              <a:xfrm>
                <a:off x="5727623" y="10845891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02A05195-606C-7F43-BD27-241FD9B31065}"/>
                  </a:ext>
                </a:extLst>
              </p:cNvPr>
              <p:cNvSpPr/>
              <p:nvPr/>
            </p:nvSpPr>
            <p:spPr>
              <a:xfrm>
                <a:off x="4842420" y="10848607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0567EED7-90D1-8FDB-B401-7622D57642C6}"/>
                  </a:ext>
                </a:extLst>
              </p:cNvPr>
              <p:cNvSpPr/>
              <p:nvPr/>
            </p:nvSpPr>
            <p:spPr>
              <a:xfrm>
                <a:off x="4000807" y="10845891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36B2A12D-A014-12D5-6BEF-9AF269B79600}"/>
                  </a:ext>
                </a:extLst>
              </p:cNvPr>
              <p:cNvSpPr/>
              <p:nvPr/>
            </p:nvSpPr>
            <p:spPr>
              <a:xfrm>
                <a:off x="3126795" y="10837472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252EB930-5F26-E0E4-CA33-380F8CD2EBA1}"/>
                  </a:ext>
                </a:extLst>
              </p:cNvPr>
              <p:cNvSpPr/>
              <p:nvPr/>
            </p:nvSpPr>
            <p:spPr>
              <a:xfrm>
                <a:off x="2275776" y="10848607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16616349-CC56-BC44-DC76-ED33168868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9052" y="9602860"/>
                <a:ext cx="0" cy="42028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BEC1C015-B254-1624-A17C-ABD2C748775D}"/>
                  </a:ext>
                </a:extLst>
              </p:cNvPr>
              <p:cNvSpPr/>
              <p:nvPr/>
            </p:nvSpPr>
            <p:spPr>
              <a:xfrm>
                <a:off x="6382814" y="10857476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</p:grp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D27A46B5-3FB0-8584-DE52-099C4C48BC67}"/>
                </a:ext>
              </a:extLst>
            </p:cNvPr>
            <p:cNvSpPr/>
            <p:nvPr/>
          </p:nvSpPr>
          <p:spPr>
            <a:xfrm>
              <a:off x="11375640" y="6416764"/>
              <a:ext cx="106533" cy="97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66083BB4-AF5E-9C2C-B578-A3C3B15CCE54}"/>
                </a:ext>
              </a:extLst>
            </p:cNvPr>
            <p:cNvSpPr/>
            <p:nvPr/>
          </p:nvSpPr>
          <p:spPr>
            <a:xfrm>
              <a:off x="11364405" y="7984077"/>
              <a:ext cx="106533" cy="97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CFA47252-B3CF-EFD6-CE12-685CDAD92373}"/>
                </a:ext>
              </a:extLst>
            </p:cNvPr>
            <p:cNvGrpSpPr/>
            <p:nvPr/>
          </p:nvGrpSpPr>
          <p:grpSpPr>
            <a:xfrm>
              <a:off x="8860622" y="747180"/>
              <a:ext cx="7972210" cy="4329819"/>
              <a:chOff x="830546" y="5165017"/>
              <a:chExt cx="7972210" cy="4329819"/>
            </a:xfrm>
          </p:grpSpPr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263446B8-B27A-B3FD-5550-0F89BE843DA0}"/>
                  </a:ext>
                </a:extLst>
              </p:cNvPr>
              <p:cNvSpPr/>
              <p:nvPr/>
            </p:nvSpPr>
            <p:spPr>
              <a:xfrm>
                <a:off x="2356693" y="5165017"/>
                <a:ext cx="112061" cy="929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6E1373C6-38A9-0817-9767-BE7DB9F1711C}"/>
                  </a:ext>
                </a:extLst>
              </p:cNvPr>
              <p:cNvSpPr/>
              <p:nvPr/>
            </p:nvSpPr>
            <p:spPr>
              <a:xfrm>
                <a:off x="832552" y="5191768"/>
                <a:ext cx="7853540" cy="4958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 dirty="0"/>
              </a:p>
            </p:txBody>
          </p:sp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109E8866-ED6B-4717-E34C-CE96FEAA488E}"/>
                  </a:ext>
                </a:extLst>
              </p:cNvPr>
              <p:cNvSpPr/>
              <p:nvPr/>
            </p:nvSpPr>
            <p:spPr>
              <a:xfrm>
                <a:off x="830923" y="7824800"/>
                <a:ext cx="1145533" cy="1568855"/>
              </a:xfrm>
              <a:prstGeom prst="rect">
                <a:avLst/>
              </a:prstGeom>
              <a:solidFill>
                <a:srgbClr val="C0FF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11B6DE62-4937-03F0-AF34-5A9FE1EEAE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546" y="6287900"/>
                <a:ext cx="78569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83BDD187-2707-AB89-D7B9-4F49BD376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546" y="7826341"/>
                <a:ext cx="78569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B8877DC2-4F51-0C5A-9ED0-337EEBEF8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546" y="9393655"/>
                <a:ext cx="78569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>
                <a:extLst>
                  <a:ext uri="{FF2B5EF4-FFF2-40B4-BE49-F238E27FC236}">
                    <a16:creationId xmlns:a16="http://schemas.microsoft.com/office/drawing/2014/main" id="{D978EFC2-22DF-D275-C883-83850F21F3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8086" y="5720012"/>
                <a:ext cx="0" cy="36736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3961F4CA-5D9A-BEA5-B749-EB94266BDF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83285" y="5190843"/>
                <a:ext cx="0" cy="42028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>
                <a:extLst>
                  <a:ext uri="{FF2B5EF4-FFF2-40B4-BE49-F238E27FC236}">
                    <a16:creationId xmlns:a16="http://schemas.microsoft.com/office/drawing/2014/main" id="{D1782920-FE60-18A9-936A-0B9779D431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8708" y="5720011"/>
                <a:ext cx="0" cy="36736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>
                <a:extLst>
                  <a:ext uri="{FF2B5EF4-FFF2-40B4-BE49-F238E27FC236}">
                    <a16:creationId xmlns:a16="http://schemas.microsoft.com/office/drawing/2014/main" id="{B3D9DA7B-ECA1-7B64-8072-FDF390F5C0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546" y="5720011"/>
                <a:ext cx="78569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>
                <a:extLst>
                  <a:ext uri="{FF2B5EF4-FFF2-40B4-BE49-F238E27FC236}">
                    <a16:creationId xmlns:a16="http://schemas.microsoft.com/office/drawing/2014/main" id="{AC699E3D-4270-471B-ACDD-29D352DB7A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0546" y="5190843"/>
                <a:ext cx="0" cy="42028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F22FE83A-50E2-40DC-686E-8FD8804F95FE}"/>
                  </a:ext>
                </a:extLst>
              </p:cNvPr>
              <p:cNvSpPr txBox="1"/>
              <p:nvPr/>
            </p:nvSpPr>
            <p:spPr>
              <a:xfrm>
                <a:off x="975391" y="5827840"/>
                <a:ext cx="1047250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C634FA60-5390-A385-2AE7-1EDB6BAEE0A4}"/>
                  </a:ext>
                </a:extLst>
              </p:cNvPr>
              <p:cNvSpPr txBox="1"/>
              <p:nvPr/>
            </p:nvSpPr>
            <p:spPr>
              <a:xfrm>
                <a:off x="2046154" y="5826497"/>
                <a:ext cx="922804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Query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6E5F0B43-462D-8411-DD65-FA8026177339}"/>
                  </a:ext>
                </a:extLst>
              </p:cNvPr>
              <p:cNvSpPr txBox="1"/>
              <p:nvPr/>
            </p:nvSpPr>
            <p:spPr>
              <a:xfrm>
                <a:off x="2803579" y="5841424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Rank-1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6F306DE3-F8D2-4D02-DF80-ABD73A3F29E3}"/>
                  </a:ext>
                </a:extLst>
              </p:cNvPr>
              <p:cNvSpPr txBox="1"/>
              <p:nvPr/>
            </p:nvSpPr>
            <p:spPr>
              <a:xfrm>
                <a:off x="3635517" y="5848164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Rank-2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D0BB1AE6-557D-D826-4E60-0424F9275682}"/>
                  </a:ext>
                </a:extLst>
              </p:cNvPr>
              <p:cNvSpPr txBox="1"/>
              <p:nvPr/>
            </p:nvSpPr>
            <p:spPr>
              <a:xfrm>
                <a:off x="4482978" y="5841424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Rank-3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248A56D8-753D-1F0C-BBA0-E16F6FB6DAB2}"/>
                  </a:ext>
                </a:extLst>
              </p:cNvPr>
              <p:cNvSpPr txBox="1"/>
              <p:nvPr/>
            </p:nvSpPr>
            <p:spPr>
              <a:xfrm>
                <a:off x="5314914" y="5848164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Rank-4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0EE00E06-ECA8-A643-BCAC-92D13ED4DE04}"/>
                  </a:ext>
                </a:extLst>
              </p:cNvPr>
              <p:cNvSpPr txBox="1"/>
              <p:nvPr/>
            </p:nvSpPr>
            <p:spPr>
              <a:xfrm>
                <a:off x="6108016" y="5854906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Rank-5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CC2E7759-FE88-9AAD-5FE4-7D82E8C9FEDA}"/>
                  </a:ext>
                </a:extLst>
              </p:cNvPr>
              <p:cNvSpPr txBox="1"/>
              <p:nvPr/>
            </p:nvSpPr>
            <p:spPr>
              <a:xfrm>
                <a:off x="6939952" y="5861646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Rank-6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F5946406-031F-379E-7996-384423CF91ED}"/>
                  </a:ext>
                </a:extLst>
              </p:cNvPr>
              <p:cNvSpPr txBox="1"/>
              <p:nvPr/>
            </p:nvSpPr>
            <p:spPr>
              <a:xfrm>
                <a:off x="7787415" y="5854906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Rank-7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B3BA8F84-474E-69AF-B131-2DC9CB4DE97D}"/>
                  </a:ext>
                </a:extLst>
              </p:cNvPr>
              <p:cNvSpPr txBox="1"/>
              <p:nvPr/>
            </p:nvSpPr>
            <p:spPr>
              <a:xfrm>
                <a:off x="849193" y="6839069"/>
                <a:ext cx="1095113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</a:t>
                </a:r>
              </a:p>
            </p:txBody>
          </p: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22C14F12-84C0-3B33-F86D-76B45FED1D77}"/>
                  </a:ext>
                </a:extLst>
              </p:cNvPr>
              <p:cNvSpPr txBox="1"/>
              <p:nvPr/>
            </p:nvSpPr>
            <p:spPr>
              <a:xfrm>
                <a:off x="896414" y="8313917"/>
                <a:ext cx="1037677" cy="673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Uni-AT</a:t>
                </a:r>
              </a:p>
              <a:p>
                <a:pPr algn="ctr"/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(Ours)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8" name="直接连接符 157">
                <a:extLst>
                  <a:ext uri="{FF2B5EF4-FFF2-40B4-BE49-F238E27FC236}">
                    <a16:creationId xmlns:a16="http://schemas.microsoft.com/office/drawing/2014/main" id="{AD489300-15B4-40CA-B8B3-AE9965571D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546" y="5190843"/>
                <a:ext cx="78569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95B4E6FB-2654-A1B4-1B13-BF5ABF8DD67E}"/>
                  </a:ext>
                </a:extLst>
              </p:cNvPr>
              <p:cNvSpPr txBox="1"/>
              <p:nvPr/>
            </p:nvSpPr>
            <p:spPr>
              <a:xfrm>
                <a:off x="932451" y="5266809"/>
                <a:ext cx="1127022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Scenario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1" name="直接连接符 160">
                <a:extLst>
                  <a:ext uri="{FF2B5EF4-FFF2-40B4-BE49-F238E27FC236}">
                    <a16:creationId xmlns:a16="http://schemas.microsoft.com/office/drawing/2014/main" id="{C7CED3E9-4BE0-83EF-3536-B35B57D995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8708" y="5190843"/>
                <a:ext cx="0" cy="4958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AAE55FBE-85D0-05F4-7B28-8CC8BAA9ADB3}"/>
                  </a:ext>
                </a:extLst>
              </p:cNvPr>
              <p:cNvSpPr txBox="1"/>
              <p:nvPr/>
            </p:nvSpPr>
            <p:spPr>
              <a:xfrm>
                <a:off x="2125912" y="5287093"/>
                <a:ext cx="3134090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NT-ST :</a:t>
                </a:r>
                <a:r>
                  <a:rPr lang="zh-CN" alt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Nighttime</a:t>
                </a:r>
                <a:r>
                  <a:rPr lang="zh-CN" alt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Short-term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63" name="图片 162">
                <a:extLst>
                  <a:ext uri="{FF2B5EF4-FFF2-40B4-BE49-F238E27FC236}">
                    <a16:creationId xmlns:a16="http://schemas.microsoft.com/office/drawing/2014/main" id="{E25DFF6B-91A0-ADB5-5679-9EE362101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3999" y="6352036"/>
                <a:ext cx="6551039" cy="3142800"/>
              </a:xfrm>
              <a:prstGeom prst="rect">
                <a:avLst/>
              </a:prstGeom>
            </p:spPr>
          </p:pic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62EAE6D5-E4B9-C4F5-816D-F2AABE0B6969}"/>
                  </a:ext>
                </a:extLst>
              </p:cNvPr>
              <p:cNvSpPr/>
              <p:nvPr/>
            </p:nvSpPr>
            <p:spPr>
              <a:xfrm>
                <a:off x="5585886" y="6468933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C90E6AD8-8EE1-503B-5A03-371083AD9B90}"/>
                  </a:ext>
                </a:extLst>
              </p:cNvPr>
              <p:cNvSpPr/>
              <p:nvPr/>
            </p:nvSpPr>
            <p:spPr>
              <a:xfrm>
                <a:off x="6619634" y="6474031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CCC8205A-2D8D-B0EF-90AC-CFBA167D8ADD}"/>
                  </a:ext>
                </a:extLst>
              </p:cNvPr>
              <p:cNvSpPr/>
              <p:nvPr/>
            </p:nvSpPr>
            <p:spPr>
              <a:xfrm>
                <a:off x="4885375" y="7991851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9A1828CF-7C1D-1B10-EC92-230A7F18EAB7}"/>
                  </a:ext>
                </a:extLst>
              </p:cNvPr>
              <p:cNvSpPr/>
              <p:nvPr/>
            </p:nvSpPr>
            <p:spPr>
              <a:xfrm>
                <a:off x="3225816" y="6434295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D51B7711-C67B-850D-F834-CF7E296C36F0}"/>
                  </a:ext>
                </a:extLst>
              </p:cNvPr>
              <p:cNvSpPr/>
              <p:nvPr/>
            </p:nvSpPr>
            <p:spPr>
              <a:xfrm>
                <a:off x="2425354" y="6454761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6B7ACBFA-8C96-82DB-B1DB-DBF38DC30B09}"/>
                  </a:ext>
                </a:extLst>
              </p:cNvPr>
              <p:cNvSpPr/>
              <p:nvPr/>
            </p:nvSpPr>
            <p:spPr>
              <a:xfrm>
                <a:off x="2425354" y="8053019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88AC46F4-7B5A-E608-D292-82C509CE20AC}"/>
                  </a:ext>
                </a:extLst>
              </p:cNvPr>
              <p:cNvSpPr/>
              <p:nvPr/>
            </p:nvSpPr>
            <p:spPr>
              <a:xfrm>
                <a:off x="3894274" y="6465671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</p:grp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71BE3533-61F7-C182-8112-64AD0E4BD0C2}"/>
                </a:ext>
              </a:extLst>
            </p:cNvPr>
            <p:cNvSpPr/>
            <p:nvPr/>
          </p:nvSpPr>
          <p:spPr>
            <a:xfrm>
              <a:off x="2356693" y="3580047"/>
              <a:ext cx="106533" cy="97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846CA2C1-510B-8537-CD19-565A21EE297F}"/>
                </a:ext>
              </a:extLst>
            </p:cNvPr>
            <p:cNvSpPr/>
            <p:nvPr/>
          </p:nvSpPr>
          <p:spPr>
            <a:xfrm>
              <a:off x="2356693" y="2015063"/>
              <a:ext cx="106533" cy="97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8B6292B7-F68C-C93A-695C-CF3A1660445A}"/>
                </a:ext>
              </a:extLst>
            </p:cNvPr>
            <p:cNvSpPr/>
            <p:nvPr/>
          </p:nvSpPr>
          <p:spPr>
            <a:xfrm>
              <a:off x="3266142" y="2027562"/>
              <a:ext cx="106533" cy="97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174" name="椭圆 173">
              <a:extLst>
                <a:ext uri="{FF2B5EF4-FFF2-40B4-BE49-F238E27FC236}">
                  <a16:creationId xmlns:a16="http://schemas.microsoft.com/office/drawing/2014/main" id="{080A849E-9366-BC14-900B-2C4227D35E1C}"/>
                </a:ext>
              </a:extLst>
            </p:cNvPr>
            <p:cNvSpPr/>
            <p:nvPr/>
          </p:nvSpPr>
          <p:spPr>
            <a:xfrm>
              <a:off x="4043893" y="2010002"/>
              <a:ext cx="106533" cy="97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42AAD8F7-B67C-8B07-0005-F36002EF0A9E}"/>
                </a:ext>
              </a:extLst>
            </p:cNvPr>
            <p:cNvSpPr/>
            <p:nvPr/>
          </p:nvSpPr>
          <p:spPr>
            <a:xfrm>
              <a:off x="5758637" y="2035095"/>
              <a:ext cx="106533" cy="97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1DDD4D94-BA5E-0DC9-03FB-33E5566A0BA3}"/>
                </a:ext>
              </a:extLst>
            </p:cNvPr>
            <p:cNvSpPr/>
            <p:nvPr/>
          </p:nvSpPr>
          <p:spPr>
            <a:xfrm>
              <a:off x="7299394" y="2048631"/>
              <a:ext cx="106533" cy="97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177" name="椭圆 176">
              <a:extLst>
                <a:ext uri="{FF2B5EF4-FFF2-40B4-BE49-F238E27FC236}">
                  <a16:creationId xmlns:a16="http://schemas.microsoft.com/office/drawing/2014/main" id="{4D54750A-630C-9156-2DB6-C9F3C1E305BE}"/>
                </a:ext>
              </a:extLst>
            </p:cNvPr>
            <p:cNvSpPr/>
            <p:nvPr/>
          </p:nvSpPr>
          <p:spPr>
            <a:xfrm>
              <a:off x="8209003" y="2032205"/>
              <a:ext cx="106533" cy="97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E4997268-FDC4-BF5B-6768-A29603E174D9}"/>
                </a:ext>
              </a:extLst>
            </p:cNvPr>
            <p:cNvGrpSpPr/>
            <p:nvPr/>
          </p:nvGrpSpPr>
          <p:grpSpPr>
            <a:xfrm>
              <a:off x="814817" y="5175005"/>
              <a:ext cx="7972210" cy="4312198"/>
              <a:chOff x="8841642" y="778080"/>
              <a:chExt cx="7972210" cy="4312198"/>
            </a:xfrm>
          </p:grpSpPr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0E2B9A27-1B52-271C-4336-DF5586B41870}"/>
                  </a:ext>
                </a:extLst>
              </p:cNvPr>
              <p:cNvSpPr/>
              <p:nvPr/>
            </p:nvSpPr>
            <p:spPr>
              <a:xfrm>
                <a:off x="8843648" y="779005"/>
                <a:ext cx="7853540" cy="4958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 dirty="0"/>
              </a:p>
            </p:txBody>
          </p:sp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470EB590-F5F4-2B40-714B-B2802D70E94F}"/>
                  </a:ext>
                </a:extLst>
              </p:cNvPr>
              <p:cNvSpPr/>
              <p:nvPr/>
            </p:nvSpPr>
            <p:spPr>
              <a:xfrm>
                <a:off x="8842019" y="3412037"/>
                <a:ext cx="1145533" cy="1568855"/>
              </a:xfrm>
              <a:prstGeom prst="rect">
                <a:avLst/>
              </a:prstGeom>
              <a:solidFill>
                <a:srgbClr val="C0FF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cxnSp>
            <p:nvCxnSpPr>
              <p:cNvPr id="181" name="直接连接符 180">
                <a:extLst>
                  <a:ext uri="{FF2B5EF4-FFF2-40B4-BE49-F238E27FC236}">
                    <a16:creationId xmlns:a16="http://schemas.microsoft.com/office/drawing/2014/main" id="{71D40522-A5A4-19E5-B65E-97FBEB3021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1642" y="1875137"/>
                <a:ext cx="78569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>
                <a:extLst>
                  <a:ext uri="{FF2B5EF4-FFF2-40B4-BE49-F238E27FC236}">
                    <a16:creationId xmlns:a16="http://schemas.microsoft.com/office/drawing/2014/main" id="{30878D42-E7CE-22E6-4868-7A2EF5A291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1642" y="3413578"/>
                <a:ext cx="78569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>
                <a:extLst>
                  <a:ext uri="{FF2B5EF4-FFF2-40B4-BE49-F238E27FC236}">
                    <a16:creationId xmlns:a16="http://schemas.microsoft.com/office/drawing/2014/main" id="{9BCBD1DE-D3E6-8BAE-5DF5-72BD65BB77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1642" y="4980892"/>
                <a:ext cx="78569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>
                <a:extLst>
                  <a:ext uri="{FF2B5EF4-FFF2-40B4-BE49-F238E27FC236}">
                    <a16:creationId xmlns:a16="http://schemas.microsoft.com/office/drawing/2014/main" id="{5454CADE-4B33-1D06-BF7E-00D49678D6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9182" y="1307249"/>
                <a:ext cx="0" cy="36736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>
                <a:extLst>
                  <a:ext uri="{FF2B5EF4-FFF2-40B4-BE49-F238E27FC236}">
                    <a16:creationId xmlns:a16="http://schemas.microsoft.com/office/drawing/2014/main" id="{C3FC5197-0EC8-86E2-9C15-CE1988BEA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94381" y="778080"/>
                <a:ext cx="0" cy="42028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 185">
                <a:extLst>
                  <a:ext uri="{FF2B5EF4-FFF2-40B4-BE49-F238E27FC236}">
                    <a16:creationId xmlns:a16="http://schemas.microsoft.com/office/drawing/2014/main" id="{5FCE8577-4238-E4F5-4331-068F6442B3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89804" y="1307248"/>
                <a:ext cx="0" cy="36736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>
                <a:extLst>
                  <a:ext uri="{FF2B5EF4-FFF2-40B4-BE49-F238E27FC236}">
                    <a16:creationId xmlns:a16="http://schemas.microsoft.com/office/drawing/2014/main" id="{43F1E368-E4A8-9A9D-DA50-A9C374524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1642" y="1307248"/>
                <a:ext cx="78569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>
                <a:extLst>
                  <a:ext uri="{FF2B5EF4-FFF2-40B4-BE49-F238E27FC236}">
                    <a16:creationId xmlns:a16="http://schemas.microsoft.com/office/drawing/2014/main" id="{9451726B-B374-3DF3-2850-A4E9D416E9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1642" y="778080"/>
                <a:ext cx="0" cy="42028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071CA63D-A782-5E0A-70AF-493DB71A900E}"/>
                  </a:ext>
                </a:extLst>
              </p:cNvPr>
              <p:cNvSpPr txBox="1"/>
              <p:nvPr/>
            </p:nvSpPr>
            <p:spPr>
              <a:xfrm>
                <a:off x="8986487" y="1415078"/>
                <a:ext cx="1047250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F19BDBA2-FAF7-5628-01F5-7B8CF4E111FA}"/>
                  </a:ext>
                </a:extLst>
              </p:cNvPr>
              <p:cNvSpPr txBox="1"/>
              <p:nvPr/>
            </p:nvSpPr>
            <p:spPr>
              <a:xfrm>
                <a:off x="10057250" y="1413732"/>
                <a:ext cx="922804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Query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文本框 190">
                <a:extLst>
                  <a:ext uri="{FF2B5EF4-FFF2-40B4-BE49-F238E27FC236}">
                    <a16:creationId xmlns:a16="http://schemas.microsoft.com/office/drawing/2014/main" id="{0A9ED39D-13D3-F963-EB63-41508E691C7C}"/>
                  </a:ext>
                </a:extLst>
              </p:cNvPr>
              <p:cNvSpPr txBox="1"/>
              <p:nvPr/>
            </p:nvSpPr>
            <p:spPr>
              <a:xfrm>
                <a:off x="10814675" y="1428661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Rank-1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346D6F6E-279C-5C34-329F-8ADB4B2AE8A1}"/>
                  </a:ext>
                </a:extLst>
              </p:cNvPr>
              <p:cNvSpPr txBox="1"/>
              <p:nvPr/>
            </p:nvSpPr>
            <p:spPr>
              <a:xfrm>
                <a:off x="11646613" y="1435401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Rank-2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文本框 192">
                <a:extLst>
                  <a:ext uri="{FF2B5EF4-FFF2-40B4-BE49-F238E27FC236}">
                    <a16:creationId xmlns:a16="http://schemas.microsoft.com/office/drawing/2014/main" id="{67FAEF70-C1DC-0DEA-6D42-CAB6D3218757}"/>
                  </a:ext>
                </a:extLst>
              </p:cNvPr>
              <p:cNvSpPr txBox="1"/>
              <p:nvPr/>
            </p:nvSpPr>
            <p:spPr>
              <a:xfrm>
                <a:off x="12494074" y="1428661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Rank-3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270D822E-52B0-A194-C227-35394C79DBF2}"/>
                  </a:ext>
                </a:extLst>
              </p:cNvPr>
              <p:cNvSpPr txBox="1"/>
              <p:nvPr/>
            </p:nvSpPr>
            <p:spPr>
              <a:xfrm>
                <a:off x="13326010" y="1435401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Rank-4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文本框 194">
                <a:extLst>
                  <a:ext uri="{FF2B5EF4-FFF2-40B4-BE49-F238E27FC236}">
                    <a16:creationId xmlns:a16="http://schemas.microsoft.com/office/drawing/2014/main" id="{BAF27130-8E61-8A12-357C-6CBA1FAD05A7}"/>
                  </a:ext>
                </a:extLst>
              </p:cNvPr>
              <p:cNvSpPr txBox="1"/>
              <p:nvPr/>
            </p:nvSpPr>
            <p:spPr>
              <a:xfrm>
                <a:off x="14119112" y="1442144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Rank-5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CD81D966-8692-EB41-0B53-4520741448B5}"/>
                  </a:ext>
                </a:extLst>
              </p:cNvPr>
              <p:cNvSpPr txBox="1"/>
              <p:nvPr/>
            </p:nvSpPr>
            <p:spPr>
              <a:xfrm>
                <a:off x="14951048" y="1448884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Rank-6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D5C1E927-0608-39B6-CA9F-AB809A0D98E5}"/>
                  </a:ext>
                </a:extLst>
              </p:cNvPr>
              <p:cNvSpPr txBox="1"/>
              <p:nvPr/>
            </p:nvSpPr>
            <p:spPr>
              <a:xfrm>
                <a:off x="15798511" y="1442144"/>
                <a:ext cx="1015341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Rank-7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D25C9003-1E81-8C67-D6F7-8205D5BEA0DF}"/>
                  </a:ext>
                </a:extLst>
              </p:cNvPr>
              <p:cNvSpPr txBox="1"/>
              <p:nvPr/>
            </p:nvSpPr>
            <p:spPr>
              <a:xfrm>
                <a:off x="8860289" y="2426306"/>
                <a:ext cx="1095113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</a:t>
                </a:r>
              </a:p>
            </p:txBody>
          </p:sp>
          <p:sp>
            <p:nvSpPr>
              <p:cNvPr id="199" name="文本框 198">
                <a:extLst>
                  <a:ext uri="{FF2B5EF4-FFF2-40B4-BE49-F238E27FC236}">
                    <a16:creationId xmlns:a16="http://schemas.microsoft.com/office/drawing/2014/main" id="{F45D9666-0AE6-4842-9605-7AFE6EDE1FA4}"/>
                  </a:ext>
                </a:extLst>
              </p:cNvPr>
              <p:cNvSpPr txBox="1"/>
              <p:nvPr/>
            </p:nvSpPr>
            <p:spPr>
              <a:xfrm>
                <a:off x="8907510" y="3901154"/>
                <a:ext cx="1037677" cy="673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Uni-AT</a:t>
                </a:r>
              </a:p>
              <a:p>
                <a:pPr algn="ctr"/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(Ours)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0" name="直接连接符 199">
                <a:extLst>
                  <a:ext uri="{FF2B5EF4-FFF2-40B4-BE49-F238E27FC236}">
                    <a16:creationId xmlns:a16="http://schemas.microsoft.com/office/drawing/2014/main" id="{D9A18DDF-4539-6AF4-5892-E244A02485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1642" y="778080"/>
                <a:ext cx="78569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文本框 200">
                <a:extLst>
                  <a:ext uri="{FF2B5EF4-FFF2-40B4-BE49-F238E27FC236}">
                    <a16:creationId xmlns:a16="http://schemas.microsoft.com/office/drawing/2014/main" id="{BDBE460C-54E6-B4DF-E254-1ED81402A34A}"/>
                  </a:ext>
                </a:extLst>
              </p:cNvPr>
              <p:cNvSpPr txBox="1"/>
              <p:nvPr/>
            </p:nvSpPr>
            <p:spPr>
              <a:xfrm>
                <a:off x="8943547" y="854046"/>
                <a:ext cx="1127022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Scenario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3" name="直接连接符 202">
                <a:extLst>
                  <a:ext uri="{FF2B5EF4-FFF2-40B4-BE49-F238E27FC236}">
                    <a16:creationId xmlns:a16="http://schemas.microsoft.com/office/drawing/2014/main" id="{6C9D01C2-7C12-17E2-E4F9-460D506CDE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89804" y="778080"/>
                <a:ext cx="0" cy="4958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文本框 203">
                <a:extLst>
                  <a:ext uri="{FF2B5EF4-FFF2-40B4-BE49-F238E27FC236}">
                    <a16:creationId xmlns:a16="http://schemas.microsoft.com/office/drawing/2014/main" id="{937F8B80-C424-95BB-B6C0-C4451A71D1C1}"/>
                  </a:ext>
                </a:extLst>
              </p:cNvPr>
              <p:cNvSpPr txBox="1"/>
              <p:nvPr/>
            </p:nvSpPr>
            <p:spPr>
              <a:xfrm>
                <a:off x="10123393" y="871280"/>
                <a:ext cx="2987310" cy="428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DT-LT :</a:t>
                </a:r>
                <a:r>
                  <a:rPr lang="zh-CN" alt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Daytime</a:t>
                </a:r>
                <a:r>
                  <a:rPr lang="zh-CN" altLang="en-US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Long-term</a:t>
                </a:r>
                <a:endParaRPr lang="zh-CN" alt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05" name="图片 204">
                <a:extLst>
                  <a:ext uri="{FF2B5EF4-FFF2-40B4-BE49-F238E27FC236}">
                    <a16:creationId xmlns:a16="http://schemas.microsoft.com/office/drawing/2014/main" id="{8597DA1F-3406-D4B9-39A8-223720A48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5675" y="1949414"/>
                <a:ext cx="6547004" cy="3140864"/>
              </a:xfrm>
              <a:prstGeom prst="rect">
                <a:avLst/>
              </a:prstGeom>
            </p:spPr>
          </p:pic>
          <p:sp>
            <p:nvSpPr>
              <p:cNvPr id="206" name="椭圆 205">
                <a:extLst>
                  <a:ext uri="{FF2B5EF4-FFF2-40B4-BE49-F238E27FC236}">
                    <a16:creationId xmlns:a16="http://schemas.microsoft.com/office/drawing/2014/main" id="{5757E298-AAE8-0FE7-6911-75F3DC7E4AF4}"/>
                  </a:ext>
                </a:extLst>
              </p:cNvPr>
              <p:cNvSpPr/>
              <p:nvPr/>
            </p:nvSpPr>
            <p:spPr>
              <a:xfrm>
                <a:off x="10399988" y="2014902"/>
                <a:ext cx="151258" cy="13887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07" name="椭圆 206">
                <a:extLst>
                  <a:ext uri="{FF2B5EF4-FFF2-40B4-BE49-F238E27FC236}">
                    <a16:creationId xmlns:a16="http://schemas.microsoft.com/office/drawing/2014/main" id="{B36D59A4-00C4-DC66-CBE9-D6ED653DEAE1}"/>
                  </a:ext>
                </a:extLst>
              </p:cNvPr>
              <p:cNvSpPr/>
              <p:nvPr/>
            </p:nvSpPr>
            <p:spPr>
              <a:xfrm>
                <a:off x="11187699" y="3594021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08" name="椭圆 207">
                <a:extLst>
                  <a:ext uri="{FF2B5EF4-FFF2-40B4-BE49-F238E27FC236}">
                    <a16:creationId xmlns:a16="http://schemas.microsoft.com/office/drawing/2014/main" id="{77400A0F-6297-CE6E-AC7B-CCDA52C5B793}"/>
                  </a:ext>
                </a:extLst>
              </p:cNvPr>
              <p:cNvSpPr/>
              <p:nvPr/>
            </p:nvSpPr>
            <p:spPr>
              <a:xfrm>
                <a:off x="10395342" y="3570160"/>
                <a:ext cx="151258" cy="13887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09" name="椭圆 208">
                <a:extLst>
                  <a:ext uri="{FF2B5EF4-FFF2-40B4-BE49-F238E27FC236}">
                    <a16:creationId xmlns:a16="http://schemas.microsoft.com/office/drawing/2014/main" id="{41E3B554-75C8-A47D-3CF9-136003482D01}"/>
                  </a:ext>
                </a:extLst>
              </p:cNvPr>
              <p:cNvSpPr/>
              <p:nvPr/>
            </p:nvSpPr>
            <p:spPr>
              <a:xfrm>
                <a:off x="12031129" y="3603830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10" name="椭圆 209">
                <a:extLst>
                  <a:ext uri="{FF2B5EF4-FFF2-40B4-BE49-F238E27FC236}">
                    <a16:creationId xmlns:a16="http://schemas.microsoft.com/office/drawing/2014/main" id="{714B26F0-74E9-7A1C-A89D-09F8D84F61C9}"/>
                  </a:ext>
                </a:extLst>
              </p:cNvPr>
              <p:cNvSpPr/>
              <p:nvPr/>
            </p:nvSpPr>
            <p:spPr>
              <a:xfrm>
                <a:off x="11205850" y="2008660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06F0E35F-6560-11B3-6E4D-F5DA226B9067}"/>
                  </a:ext>
                </a:extLst>
              </p:cNvPr>
              <p:cNvSpPr/>
              <p:nvPr/>
            </p:nvSpPr>
            <p:spPr>
              <a:xfrm>
                <a:off x="12020664" y="2014316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2DF24EAA-A68F-1E28-9417-35A64790AECA}"/>
                  </a:ext>
                </a:extLst>
              </p:cNvPr>
              <p:cNvSpPr/>
              <p:nvPr/>
            </p:nvSpPr>
            <p:spPr>
              <a:xfrm>
                <a:off x="12853516" y="2035095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34FD985C-0786-F386-53DA-B799D742AEBD}"/>
                  </a:ext>
                </a:extLst>
              </p:cNvPr>
              <p:cNvSpPr/>
              <p:nvPr/>
            </p:nvSpPr>
            <p:spPr>
              <a:xfrm>
                <a:off x="12874137" y="3598528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40375C14-A9CC-941B-D156-17FA8A9897EE}"/>
                  </a:ext>
                </a:extLst>
              </p:cNvPr>
              <p:cNvSpPr/>
              <p:nvPr/>
            </p:nvSpPr>
            <p:spPr>
              <a:xfrm>
                <a:off x="13701284" y="3603830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406E78D8-47B5-8C6D-8FDD-8323200E0237}"/>
                  </a:ext>
                </a:extLst>
              </p:cNvPr>
              <p:cNvSpPr/>
              <p:nvPr/>
            </p:nvSpPr>
            <p:spPr>
              <a:xfrm>
                <a:off x="14546093" y="3594021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1597CBBD-EAEC-DECC-343F-36B0D5934CFA}"/>
                  </a:ext>
                </a:extLst>
              </p:cNvPr>
              <p:cNvSpPr/>
              <p:nvPr/>
            </p:nvSpPr>
            <p:spPr>
              <a:xfrm>
                <a:off x="15333153" y="3596213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6BFABAB8-0517-16BE-E807-B92F9D7D3DAD}"/>
                  </a:ext>
                </a:extLst>
              </p:cNvPr>
              <p:cNvSpPr/>
              <p:nvPr/>
            </p:nvSpPr>
            <p:spPr>
              <a:xfrm>
                <a:off x="16139069" y="3619375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CCFC3F16-B658-57A2-BB3D-40AA978C5979}"/>
                  </a:ext>
                </a:extLst>
              </p:cNvPr>
              <p:cNvSpPr/>
              <p:nvPr/>
            </p:nvSpPr>
            <p:spPr>
              <a:xfrm>
                <a:off x="13675839" y="2024035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5B352342-CDC4-4428-7064-2AE76A22F298}"/>
                  </a:ext>
                </a:extLst>
              </p:cNvPr>
              <p:cNvSpPr/>
              <p:nvPr/>
            </p:nvSpPr>
            <p:spPr>
              <a:xfrm>
                <a:off x="14546092" y="2008660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222245D9-96A5-B1D6-2B0E-A08E0E84E42D}"/>
                  </a:ext>
                </a:extLst>
              </p:cNvPr>
              <p:cNvSpPr/>
              <p:nvPr/>
            </p:nvSpPr>
            <p:spPr>
              <a:xfrm>
                <a:off x="15378944" y="2020162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21" name="椭圆 220">
                <a:extLst>
                  <a:ext uri="{FF2B5EF4-FFF2-40B4-BE49-F238E27FC236}">
                    <a16:creationId xmlns:a16="http://schemas.microsoft.com/office/drawing/2014/main" id="{18DD0D01-FCB1-EC90-9E7F-703533F56591}"/>
                  </a:ext>
                </a:extLst>
              </p:cNvPr>
              <p:cNvSpPr/>
              <p:nvPr/>
            </p:nvSpPr>
            <p:spPr>
              <a:xfrm>
                <a:off x="16208095" y="2024035"/>
                <a:ext cx="106533" cy="97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</p:grp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2FD2FAB0-3D1E-5F3A-1D36-EB7AFDBF69DC}"/>
                </a:ext>
              </a:extLst>
            </p:cNvPr>
            <p:cNvSpPr/>
            <p:nvPr/>
          </p:nvSpPr>
          <p:spPr>
            <a:xfrm>
              <a:off x="12016160" y="8040758"/>
              <a:ext cx="106533" cy="97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A7DCD508-8724-FF9C-3DF0-46148CCE7C8C}"/>
                </a:ext>
              </a:extLst>
            </p:cNvPr>
            <p:cNvSpPr/>
            <p:nvPr/>
          </p:nvSpPr>
          <p:spPr>
            <a:xfrm>
              <a:off x="12002471" y="6454761"/>
              <a:ext cx="106533" cy="97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1667214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E9AF0-EFBF-ADE6-8979-EBCCECC35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CF9AA53-F510-4F4D-C7CC-C48799DDD4B9}"/>
              </a:ext>
            </a:extLst>
          </p:cNvPr>
          <p:cNvSpPr/>
          <p:nvPr/>
        </p:nvSpPr>
        <p:spPr>
          <a:xfrm>
            <a:off x="0" y="0"/>
            <a:ext cx="12192000" cy="568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 Re-ID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7618764-2ED9-E1ED-A77D-503E1C69DB34}"/>
              </a:ext>
            </a:extLst>
          </p:cNvPr>
          <p:cNvSpPr/>
          <p:nvPr/>
        </p:nvSpPr>
        <p:spPr>
          <a:xfrm>
            <a:off x="0" y="6289040"/>
            <a:ext cx="12192000" cy="568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Towards Anytime Retrieval: A Benchmark for Anytime Person Re-Identification                                                      ID: 2068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248E46-BE07-0654-DC62-08A6FD8C13C5}"/>
              </a:ext>
            </a:extLst>
          </p:cNvPr>
          <p:cNvSpPr txBox="1"/>
          <p:nvPr/>
        </p:nvSpPr>
        <p:spPr>
          <a:xfrm>
            <a:off x="5638800" y="354676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6BD0CA-427F-A0C9-2466-C28CABBFB8BE}"/>
              </a:ext>
            </a:extLst>
          </p:cNvPr>
          <p:cNvSpPr txBox="1"/>
          <p:nvPr/>
        </p:nvSpPr>
        <p:spPr>
          <a:xfrm>
            <a:off x="0" y="5754173"/>
            <a:ext cx="12192000" cy="400110"/>
          </a:xfrm>
          <a:prstGeom prst="rect">
            <a:avLst/>
          </a:prstGeom>
          <a:solidFill>
            <a:srgbClr val="DEEB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re-identification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aims to retrieve specific pedestrians captured by different cameras.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BCBC92E-92EE-2FBC-C5BE-B64B0D20B7F4}"/>
              </a:ext>
            </a:extLst>
          </p:cNvPr>
          <p:cNvSpPr/>
          <p:nvPr/>
        </p:nvSpPr>
        <p:spPr>
          <a:xfrm>
            <a:off x="5835648" y="1649401"/>
            <a:ext cx="2005405" cy="281176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72418B0B-A5E7-2ABA-5BBD-A89FF2D7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279721"/>
            <a:ext cx="3371363" cy="1812108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9DA55AE8-B64F-CC64-8C7B-F60298C3E61B}"/>
              </a:ext>
            </a:extLst>
          </p:cNvPr>
          <p:cNvSpPr/>
          <p:nvPr/>
        </p:nvSpPr>
        <p:spPr>
          <a:xfrm>
            <a:off x="2256758" y="3125142"/>
            <a:ext cx="409074" cy="96668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B68D8892-217B-98A5-BF5C-04126FA0B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045" y="3125142"/>
            <a:ext cx="394799" cy="966689"/>
          </a:xfrm>
          <a:prstGeom prst="rect">
            <a:avLst/>
          </a:prstGeom>
        </p:spPr>
      </p:pic>
      <p:sp>
        <p:nvSpPr>
          <p:cNvPr id="58" name="箭头: 右 57">
            <a:extLst>
              <a:ext uri="{FF2B5EF4-FFF2-40B4-BE49-F238E27FC236}">
                <a16:creationId xmlns:a16="http://schemas.microsoft.com/office/drawing/2014/main" id="{EAD3E104-77B4-37DD-33B1-6EF256D14E65}"/>
              </a:ext>
            </a:extLst>
          </p:cNvPr>
          <p:cNvSpPr/>
          <p:nvPr/>
        </p:nvSpPr>
        <p:spPr>
          <a:xfrm>
            <a:off x="3733030" y="3710829"/>
            <a:ext cx="655344" cy="381000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CFE6BD6-0A08-5F44-FD85-1E0D9C42A665}"/>
              </a:ext>
            </a:extLst>
          </p:cNvPr>
          <p:cNvSpPr txBox="1"/>
          <p:nvPr/>
        </p:nvSpPr>
        <p:spPr>
          <a:xfrm>
            <a:off x="899117" y="1809535"/>
            <a:ext cx="2081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Video Frame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03EC7D2-BA32-1141-B305-588B1D830D06}"/>
              </a:ext>
            </a:extLst>
          </p:cNvPr>
          <p:cNvSpPr txBox="1"/>
          <p:nvPr/>
        </p:nvSpPr>
        <p:spPr>
          <a:xfrm>
            <a:off x="3467212" y="4091829"/>
            <a:ext cx="1186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A387B22-AE76-7C4E-B4C8-263A727BBAA1}"/>
              </a:ext>
            </a:extLst>
          </p:cNvPr>
          <p:cNvSpPr txBox="1"/>
          <p:nvPr/>
        </p:nvSpPr>
        <p:spPr>
          <a:xfrm>
            <a:off x="4297354" y="2673487"/>
            <a:ext cx="808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箭头: 右 61">
            <a:extLst>
              <a:ext uri="{FF2B5EF4-FFF2-40B4-BE49-F238E27FC236}">
                <a16:creationId xmlns:a16="http://schemas.microsoft.com/office/drawing/2014/main" id="{C5118A1F-AB9E-0967-FA31-2A18DD6A1618}"/>
              </a:ext>
            </a:extLst>
          </p:cNvPr>
          <p:cNvSpPr/>
          <p:nvPr/>
        </p:nvSpPr>
        <p:spPr>
          <a:xfrm>
            <a:off x="4998511" y="3710829"/>
            <a:ext cx="655344" cy="381000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FE796FDA-EA6B-AE16-DEEE-EB54F512062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93" y="3068484"/>
            <a:ext cx="540000" cy="1080000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0CC9E36A-1526-4A6B-DE15-4A29F93E2FB0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15" y="2006597"/>
            <a:ext cx="540000" cy="10800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F060BCF2-5EF1-A082-0C28-6961EF04BBCC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096" y="2006597"/>
            <a:ext cx="540000" cy="108000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49552D6-314C-5521-942D-CA9BF3515A29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89" y="2245956"/>
            <a:ext cx="540000" cy="108000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C4990B0C-DE7C-60EC-78BC-083CA1DEE979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49" y="3077541"/>
            <a:ext cx="540000" cy="1080000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3A5C5FC0-FF07-2799-1D7F-0262F99DA658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109" y="2560174"/>
            <a:ext cx="540000" cy="1080000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C6ACC776-C1C3-5A40-F870-F827FCCA879A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855" y="2502819"/>
            <a:ext cx="540000" cy="108000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FD1C3069-15B7-6F2C-9D49-D91674546386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22" y="2885954"/>
            <a:ext cx="540000" cy="1080000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5FB55398-5122-46BC-448C-B7460EE93799}"/>
              </a:ext>
            </a:extLst>
          </p:cNvPr>
          <p:cNvSpPr txBox="1"/>
          <p:nvPr/>
        </p:nvSpPr>
        <p:spPr>
          <a:xfrm>
            <a:off x="6397511" y="1678058"/>
            <a:ext cx="1045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Gallery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8BF3B67-4560-AEB1-CB81-41D6CFE217F7}"/>
              </a:ext>
            </a:extLst>
          </p:cNvPr>
          <p:cNvSpPr txBox="1"/>
          <p:nvPr/>
        </p:nvSpPr>
        <p:spPr>
          <a:xfrm>
            <a:off x="4888119" y="4095533"/>
            <a:ext cx="934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箭头: 右 72">
            <a:extLst>
              <a:ext uri="{FF2B5EF4-FFF2-40B4-BE49-F238E27FC236}">
                <a16:creationId xmlns:a16="http://schemas.microsoft.com/office/drawing/2014/main" id="{D630C598-77B5-0C1B-9CB3-6C3FD757C19D}"/>
              </a:ext>
            </a:extLst>
          </p:cNvPr>
          <p:cNvSpPr/>
          <p:nvPr/>
        </p:nvSpPr>
        <p:spPr>
          <a:xfrm>
            <a:off x="8008897" y="2784480"/>
            <a:ext cx="655344" cy="381000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0DB9771-FF3B-7325-7192-375E0D7E6311}"/>
              </a:ext>
            </a:extLst>
          </p:cNvPr>
          <p:cNvSpPr txBox="1"/>
          <p:nvPr/>
        </p:nvSpPr>
        <p:spPr>
          <a:xfrm>
            <a:off x="7998203" y="3165481"/>
            <a:ext cx="934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7ABCBE73-9376-44FC-670B-F84D931A7942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695" y="2475098"/>
            <a:ext cx="540000" cy="10800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2AE53459-CE2D-6F31-29EE-C6BE61F52F36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855" y="2475098"/>
            <a:ext cx="540000" cy="10800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187A0688-14FD-EC05-1941-08072F8AED3E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75" y="2475098"/>
            <a:ext cx="540000" cy="1080000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78" name="箭头: 右 77">
            <a:extLst>
              <a:ext uri="{FF2B5EF4-FFF2-40B4-BE49-F238E27FC236}">
                <a16:creationId xmlns:a16="http://schemas.microsoft.com/office/drawing/2014/main" id="{5A0C85F1-7EB2-2AF5-517C-DC29A3F41564}"/>
              </a:ext>
            </a:extLst>
          </p:cNvPr>
          <p:cNvSpPr/>
          <p:nvPr/>
        </p:nvSpPr>
        <p:spPr>
          <a:xfrm>
            <a:off x="10534549" y="2784480"/>
            <a:ext cx="655344" cy="381000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1E9FD65B-B60E-D5AA-E785-6CAEAA21C922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26" y="2475098"/>
            <a:ext cx="540000" cy="1080000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B6655AB7-4EAC-AC28-A2E8-406F4866A6D1}"/>
              </a:ext>
            </a:extLst>
          </p:cNvPr>
          <p:cNvSpPr txBox="1"/>
          <p:nvPr/>
        </p:nvSpPr>
        <p:spPr>
          <a:xfrm>
            <a:off x="11072256" y="3571483"/>
            <a:ext cx="934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381E535-5FC7-5C02-E92C-D6478AB8FE4A}"/>
              </a:ext>
            </a:extLst>
          </p:cNvPr>
          <p:cNvSpPr/>
          <p:nvPr/>
        </p:nvSpPr>
        <p:spPr>
          <a:xfrm>
            <a:off x="2344640" y="3185775"/>
            <a:ext cx="124869" cy="11879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D682A0AB-C857-2E25-F546-4EEC23E7CF2F}"/>
              </a:ext>
            </a:extLst>
          </p:cNvPr>
          <p:cNvSpPr/>
          <p:nvPr/>
        </p:nvSpPr>
        <p:spPr>
          <a:xfrm>
            <a:off x="4605636" y="3185775"/>
            <a:ext cx="124869" cy="11879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E234F1F3-C846-2862-FB2B-E19A7E9F6FE2}"/>
              </a:ext>
            </a:extLst>
          </p:cNvPr>
          <p:cNvSpPr/>
          <p:nvPr/>
        </p:nvSpPr>
        <p:spPr>
          <a:xfrm>
            <a:off x="7341148" y="2600958"/>
            <a:ext cx="124869" cy="11879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2B307531-6A2F-E28F-61D9-B4DCCD329A18}"/>
              </a:ext>
            </a:extLst>
          </p:cNvPr>
          <p:cNvSpPr/>
          <p:nvPr/>
        </p:nvSpPr>
        <p:spPr>
          <a:xfrm>
            <a:off x="6756821" y="2940411"/>
            <a:ext cx="124869" cy="11879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0C35FCB1-6AAF-D98E-3770-1B6FFD16A002}"/>
              </a:ext>
            </a:extLst>
          </p:cNvPr>
          <p:cNvSpPr/>
          <p:nvPr/>
        </p:nvSpPr>
        <p:spPr>
          <a:xfrm>
            <a:off x="8922895" y="2502819"/>
            <a:ext cx="124869" cy="11879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396720F4-F7A4-56FE-E29A-5283280691D4}"/>
              </a:ext>
            </a:extLst>
          </p:cNvPr>
          <p:cNvSpPr/>
          <p:nvPr/>
        </p:nvSpPr>
        <p:spPr>
          <a:xfrm>
            <a:off x="9579571" y="2524580"/>
            <a:ext cx="124869" cy="11879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5EF7433C-8390-52BA-3571-58316B4F3BE0}"/>
              </a:ext>
            </a:extLst>
          </p:cNvPr>
          <p:cNvSpPr/>
          <p:nvPr/>
        </p:nvSpPr>
        <p:spPr>
          <a:xfrm>
            <a:off x="10124462" y="2541560"/>
            <a:ext cx="124869" cy="11879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0C9351EE-EB58-79D2-CEF5-2BAEC81D3363}"/>
              </a:ext>
            </a:extLst>
          </p:cNvPr>
          <p:cNvSpPr/>
          <p:nvPr/>
        </p:nvSpPr>
        <p:spPr>
          <a:xfrm>
            <a:off x="11433807" y="2524580"/>
            <a:ext cx="124869" cy="11879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737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FC92A-8EA3-8691-B52A-ECFBC0F94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8A797B5-5F95-66F7-28B5-2939D0000E2F}"/>
              </a:ext>
            </a:extLst>
          </p:cNvPr>
          <p:cNvSpPr/>
          <p:nvPr/>
        </p:nvSpPr>
        <p:spPr>
          <a:xfrm>
            <a:off x="0" y="0"/>
            <a:ext cx="12192000" cy="568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sz="2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5B08328-B9A8-7525-B204-0AAE43798389}"/>
              </a:ext>
            </a:extLst>
          </p:cNvPr>
          <p:cNvSpPr/>
          <p:nvPr/>
        </p:nvSpPr>
        <p:spPr>
          <a:xfrm>
            <a:off x="0" y="6289040"/>
            <a:ext cx="12192000" cy="568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Towards Anytime Retrieval: A Benchmark for Anytime Person Re-Identification                                                      ID: 2068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5D3861-3A0C-5EBD-B39E-CE8C817354B7}"/>
              </a:ext>
            </a:extLst>
          </p:cNvPr>
          <p:cNvSpPr txBox="1"/>
          <p:nvPr/>
        </p:nvSpPr>
        <p:spPr>
          <a:xfrm>
            <a:off x="-14798" y="5302116"/>
            <a:ext cx="12211802" cy="707886"/>
          </a:xfrm>
          <a:prstGeom prst="rect">
            <a:avLst/>
          </a:prstGeom>
          <a:solidFill>
            <a:srgbClr val="DEEB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investigate a new task called AT-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aims to retrieval at day and night and across different time intervals.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the AT-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problem, we propose to focus on investigating it from the dataset to the model level.</a:t>
            </a:r>
          </a:p>
        </p:txBody>
      </p:sp>
      <p:sp>
        <p:nvSpPr>
          <p:cNvPr id="2" name="箭头: 上弧形 1">
            <a:extLst>
              <a:ext uri="{FF2B5EF4-FFF2-40B4-BE49-F238E27FC236}">
                <a16:creationId xmlns:a16="http://schemas.microsoft.com/office/drawing/2014/main" id="{7444ABD1-7735-5DA2-633F-AF3B4F3A79FC}"/>
              </a:ext>
            </a:extLst>
          </p:cNvPr>
          <p:cNvSpPr/>
          <p:nvPr/>
        </p:nvSpPr>
        <p:spPr>
          <a:xfrm rot="17358597">
            <a:off x="2581624" y="1680805"/>
            <a:ext cx="1286342" cy="751775"/>
          </a:xfrm>
          <a:prstGeom prst="curvedDownArrow">
            <a:avLst>
              <a:gd name="adj1" fmla="val 21715"/>
              <a:gd name="adj2" fmla="val 46917"/>
              <a:gd name="adj3" fmla="val 48045"/>
            </a:avLst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箭头: 上弧形 2">
            <a:extLst>
              <a:ext uri="{FF2B5EF4-FFF2-40B4-BE49-F238E27FC236}">
                <a16:creationId xmlns:a16="http://schemas.microsoft.com/office/drawing/2014/main" id="{7A3BA551-6CE5-F79A-378C-77D743904BD6}"/>
              </a:ext>
            </a:extLst>
          </p:cNvPr>
          <p:cNvSpPr/>
          <p:nvPr/>
        </p:nvSpPr>
        <p:spPr>
          <a:xfrm rot="17358597">
            <a:off x="2582360" y="1680684"/>
            <a:ext cx="1286342" cy="751775"/>
          </a:xfrm>
          <a:prstGeom prst="curvedDownArrow">
            <a:avLst>
              <a:gd name="adj1" fmla="val 21715"/>
              <a:gd name="adj2" fmla="val 46917"/>
              <a:gd name="adj3" fmla="val 48045"/>
            </a:avLst>
          </a:prstGeom>
          <a:solidFill>
            <a:schemeClr val="bg1">
              <a:alpha val="30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22B95EA8-A0DF-2619-9300-82A9870BF5C6}"/>
              </a:ext>
            </a:extLst>
          </p:cNvPr>
          <p:cNvSpPr/>
          <p:nvPr/>
        </p:nvSpPr>
        <p:spPr>
          <a:xfrm>
            <a:off x="3463051" y="1650552"/>
            <a:ext cx="5804907" cy="338555"/>
          </a:xfrm>
          <a:prstGeom prst="parallelogram">
            <a:avLst>
              <a:gd name="adj" fmla="val 12150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4D061AA7-B83F-47B5-A337-22ABA438252A}"/>
              </a:ext>
            </a:extLst>
          </p:cNvPr>
          <p:cNvSpPr/>
          <p:nvPr/>
        </p:nvSpPr>
        <p:spPr>
          <a:xfrm rot="19266031">
            <a:off x="8646109" y="1882310"/>
            <a:ext cx="814399" cy="354503"/>
          </a:xfrm>
          <a:prstGeom prst="parallelogram">
            <a:avLst>
              <a:gd name="adj" fmla="val 79150"/>
            </a:avLst>
          </a:prstGeom>
          <a:solidFill>
            <a:srgbClr val="D6DCE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F38D62DB-BE00-B878-F307-383857D5FC3C}"/>
              </a:ext>
            </a:extLst>
          </p:cNvPr>
          <p:cNvSpPr/>
          <p:nvPr/>
        </p:nvSpPr>
        <p:spPr>
          <a:xfrm>
            <a:off x="3043308" y="2443389"/>
            <a:ext cx="5804907" cy="338555"/>
          </a:xfrm>
          <a:prstGeom prst="parallelogram">
            <a:avLst>
              <a:gd name="adj" fmla="val 12150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1B0912-29A6-3F58-DFD8-2D46FDB405C5}"/>
              </a:ext>
            </a:extLst>
          </p:cNvPr>
          <p:cNvSpPr/>
          <p:nvPr/>
        </p:nvSpPr>
        <p:spPr>
          <a:xfrm>
            <a:off x="3037605" y="2786522"/>
            <a:ext cx="896858" cy="452341"/>
          </a:xfrm>
          <a:prstGeom prst="rect">
            <a:avLst/>
          </a:prstGeom>
          <a:solidFill>
            <a:srgbClr val="F5F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DT-ST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E1D56A0-CE21-CF45-9B75-A77776BA4D65}"/>
              </a:ext>
            </a:extLst>
          </p:cNvPr>
          <p:cNvSpPr/>
          <p:nvPr/>
        </p:nvSpPr>
        <p:spPr>
          <a:xfrm>
            <a:off x="3936914" y="2786522"/>
            <a:ext cx="896858" cy="452341"/>
          </a:xfrm>
          <a:prstGeom prst="rect">
            <a:avLst/>
          </a:prstGeom>
          <a:solidFill>
            <a:srgbClr val="FAE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DT-LT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9A89A47-3FC9-5B70-71F5-49B98C141AB8}"/>
              </a:ext>
            </a:extLst>
          </p:cNvPr>
          <p:cNvSpPr/>
          <p:nvPr/>
        </p:nvSpPr>
        <p:spPr>
          <a:xfrm>
            <a:off x="4836223" y="2786522"/>
            <a:ext cx="896858" cy="452341"/>
          </a:xfrm>
          <a:prstGeom prst="rect">
            <a:avLst/>
          </a:prstGeom>
          <a:solidFill>
            <a:srgbClr val="FACCC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AD-ST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D422CD-9DF0-4107-21AB-C9984BC7E7A4}"/>
              </a:ext>
            </a:extLst>
          </p:cNvPr>
          <p:cNvSpPr/>
          <p:nvPr/>
        </p:nvSpPr>
        <p:spPr>
          <a:xfrm>
            <a:off x="5735532" y="2786522"/>
            <a:ext cx="896858" cy="452341"/>
          </a:xfrm>
          <a:prstGeom prst="rect">
            <a:avLst/>
          </a:prstGeom>
          <a:solidFill>
            <a:srgbClr val="E9BC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AD-LT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6687FB-CAEE-D181-4254-8936415C37E7}"/>
              </a:ext>
            </a:extLst>
          </p:cNvPr>
          <p:cNvSpPr/>
          <p:nvPr/>
        </p:nvSpPr>
        <p:spPr>
          <a:xfrm>
            <a:off x="6634841" y="2786522"/>
            <a:ext cx="896858" cy="452341"/>
          </a:xfrm>
          <a:prstGeom prst="rect">
            <a:avLst/>
          </a:prstGeom>
          <a:solidFill>
            <a:srgbClr val="C5B7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NT-ST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465C084-D863-4561-E031-7368A3281C34}"/>
              </a:ext>
            </a:extLst>
          </p:cNvPr>
          <p:cNvSpPr/>
          <p:nvPr/>
        </p:nvSpPr>
        <p:spPr>
          <a:xfrm>
            <a:off x="7534152" y="2786522"/>
            <a:ext cx="896858" cy="452341"/>
          </a:xfrm>
          <a:prstGeom prst="rect">
            <a:avLst/>
          </a:prstGeom>
          <a:solidFill>
            <a:srgbClr val="9EBF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NT-LT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DED38764-022C-5FB4-0F1C-A2C621B13177}"/>
              </a:ext>
            </a:extLst>
          </p:cNvPr>
          <p:cNvSpPr/>
          <p:nvPr/>
        </p:nvSpPr>
        <p:spPr>
          <a:xfrm rot="19266031">
            <a:off x="8226366" y="2675147"/>
            <a:ext cx="814399" cy="354503"/>
          </a:xfrm>
          <a:prstGeom prst="parallelogram">
            <a:avLst>
              <a:gd name="adj" fmla="val 79150"/>
            </a:avLst>
          </a:prstGeom>
          <a:solidFill>
            <a:srgbClr val="D6DCE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上弧形 16">
            <a:extLst>
              <a:ext uri="{FF2B5EF4-FFF2-40B4-BE49-F238E27FC236}">
                <a16:creationId xmlns:a16="http://schemas.microsoft.com/office/drawing/2014/main" id="{13949FFD-AA02-3A1C-A152-CEA4CC624FAF}"/>
              </a:ext>
            </a:extLst>
          </p:cNvPr>
          <p:cNvSpPr/>
          <p:nvPr/>
        </p:nvSpPr>
        <p:spPr>
          <a:xfrm rot="17358597">
            <a:off x="1910071" y="2699273"/>
            <a:ext cx="1286342" cy="751775"/>
          </a:xfrm>
          <a:prstGeom prst="curvedDownArrow">
            <a:avLst>
              <a:gd name="adj1" fmla="val 21715"/>
              <a:gd name="adj2" fmla="val 46917"/>
              <a:gd name="adj3" fmla="val 48045"/>
            </a:avLst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箭头: 上弧形 17">
            <a:extLst>
              <a:ext uri="{FF2B5EF4-FFF2-40B4-BE49-F238E27FC236}">
                <a16:creationId xmlns:a16="http://schemas.microsoft.com/office/drawing/2014/main" id="{C7AD5724-2356-F0CB-0222-1D9F7A22EFA4}"/>
              </a:ext>
            </a:extLst>
          </p:cNvPr>
          <p:cNvSpPr/>
          <p:nvPr/>
        </p:nvSpPr>
        <p:spPr>
          <a:xfrm rot="17358597">
            <a:off x="1910807" y="2699152"/>
            <a:ext cx="1286342" cy="751775"/>
          </a:xfrm>
          <a:prstGeom prst="curvedDownArrow">
            <a:avLst>
              <a:gd name="adj1" fmla="val 21715"/>
              <a:gd name="adj2" fmla="val 46917"/>
              <a:gd name="adj3" fmla="val 48045"/>
            </a:avLst>
          </a:prstGeom>
          <a:solidFill>
            <a:schemeClr val="bg1">
              <a:alpha val="30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4025D4A-6B32-2834-E15B-6A5EA7C46D5C}"/>
              </a:ext>
            </a:extLst>
          </p:cNvPr>
          <p:cNvSpPr txBox="1"/>
          <p:nvPr/>
        </p:nvSpPr>
        <p:spPr>
          <a:xfrm>
            <a:off x="3276294" y="2450191"/>
            <a:ext cx="18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AT-USTC dataset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52F461B-C5D4-5A2F-3990-3A3274972FC3}"/>
              </a:ext>
            </a:extLst>
          </p:cNvPr>
          <p:cNvSpPr txBox="1"/>
          <p:nvPr/>
        </p:nvSpPr>
        <p:spPr>
          <a:xfrm>
            <a:off x="6587294" y="241143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 all scenarios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E5D9F2-DB03-AA74-61CE-F090B6CD2773}"/>
              </a:ext>
            </a:extLst>
          </p:cNvPr>
          <p:cNvSpPr/>
          <p:nvPr/>
        </p:nvSpPr>
        <p:spPr>
          <a:xfrm>
            <a:off x="3451779" y="1993128"/>
            <a:ext cx="5396435" cy="452341"/>
          </a:xfrm>
          <a:prstGeom prst="rect">
            <a:avLst/>
          </a:prstGeom>
          <a:gradFill flip="none" rotWithShape="1">
            <a:gsLst>
              <a:gs pos="0">
                <a:srgbClr val="F5F5CA"/>
              </a:gs>
              <a:gs pos="20000">
                <a:srgbClr val="FAE2CC"/>
              </a:gs>
              <a:gs pos="40000">
                <a:srgbClr val="FACCCE"/>
              </a:gs>
              <a:gs pos="100000">
                <a:srgbClr val="9EBFE3"/>
              </a:gs>
              <a:gs pos="80000">
                <a:srgbClr val="C5B7D8"/>
              </a:gs>
              <a:gs pos="60000">
                <a:srgbClr val="E9BCD9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6440EF7-43F3-51EC-D39C-6BDE833B4E39}"/>
              </a:ext>
            </a:extLst>
          </p:cNvPr>
          <p:cNvSpPr txBox="1"/>
          <p:nvPr/>
        </p:nvSpPr>
        <p:spPr>
          <a:xfrm>
            <a:off x="6504824" y="1626342"/>
            <a:ext cx="254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Multi-scenario learning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EFD076F-361B-77AB-A59C-63C9B6192DAC}"/>
              </a:ext>
            </a:extLst>
          </p:cNvPr>
          <p:cNvSpPr txBox="1"/>
          <p:nvPr/>
        </p:nvSpPr>
        <p:spPr>
          <a:xfrm>
            <a:off x="3775188" y="1640875"/>
            <a:ext cx="166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Uni-AT method</a:t>
            </a: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437538C1-6C7F-DC15-D957-C61026D67366}"/>
              </a:ext>
            </a:extLst>
          </p:cNvPr>
          <p:cNvSpPr/>
          <p:nvPr/>
        </p:nvSpPr>
        <p:spPr>
          <a:xfrm>
            <a:off x="2615989" y="3235589"/>
            <a:ext cx="5804907" cy="338555"/>
          </a:xfrm>
          <a:prstGeom prst="parallelogram">
            <a:avLst>
              <a:gd name="adj" fmla="val 12150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AF9875C-D055-43EA-12A4-14C32CF870FF}"/>
              </a:ext>
            </a:extLst>
          </p:cNvPr>
          <p:cNvSpPr txBox="1"/>
          <p:nvPr/>
        </p:nvSpPr>
        <p:spPr>
          <a:xfrm>
            <a:off x="2538042" y="3227439"/>
            <a:ext cx="187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AT-</a:t>
            </a:r>
            <a:r>
              <a:rPr lang="en-US" altLang="zh-CN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task   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0B4332-C79F-36B9-C578-C05EB2D2A552}"/>
              </a:ext>
            </a:extLst>
          </p:cNvPr>
          <p:cNvSpPr txBox="1"/>
          <p:nvPr/>
        </p:nvSpPr>
        <p:spPr>
          <a:xfrm>
            <a:off x="6292098" y="3196354"/>
            <a:ext cx="191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Anytime retrieval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6FB9CAD-8DD6-EEBF-BDB2-6D874F41B633}"/>
              </a:ext>
            </a:extLst>
          </p:cNvPr>
          <p:cNvSpPr/>
          <p:nvPr/>
        </p:nvSpPr>
        <p:spPr>
          <a:xfrm>
            <a:off x="2610286" y="3578722"/>
            <a:ext cx="896858" cy="452341"/>
          </a:xfrm>
          <a:prstGeom prst="rect">
            <a:avLst/>
          </a:prstGeom>
          <a:solidFill>
            <a:srgbClr val="F5F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25C5D10-91DE-15A3-4781-BDDFA28AD61D}"/>
              </a:ext>
            </a:extLst>
          </p:cNvPr>
          <p:cNvSpPr/>
          <p:nvPr/>
        </p:nvSpPr>
        <p:spPr>
          <a:xfrm>
            <a:off x="3509595" y="3578722"/>
            <a:ext cx="919628" cy="452341"/>
          </a:xfrm>
          <a:prstGeom prst="rect">
            <a:avLst/>
          </a:prstGeom>
          <a:solidFill>
            <a:srgbClr val="FAE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ECE7DC7-2F58-AF0B-BA49-BBEF877AD721}"/>
              </a:ext>
            </a:extLst>
          </p:cNvPr>
          <p:cNvSpPr/>
          <p:nvPr/>
        </p:nvSpPr>
        <p:spPr>
          <a:xfrm>
            <a:off x="4429223" y="3578722"/>
            <a:ext cx="929649" cy="452341"/>
          </a:xfrm>
          <a:prstGeom prst="rect">
            <a:avLst/>
          </a:prstGeom>
          <a:solidFill>
            <a:srgbClr val="FACCC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36173C0-77B0-B7BA-34A6-73DC36A5E2A1}"/>
              </a:ext>
            </a:extLst>
          </p:cNvPr>
          <p:cNvSpPr/>
          <p:nvPr/>
        </p:nvSpPr>
        <p:spPr>
          <a:xfrm>
            <a:off x="7106833" y="3578722"/>
            <a:ext cx="896858" cy="452341"/>
          </a:xfrm>
          <a:prstGeom prst="rect">
            <a:avLst/>
          </a:prstGeom>
          <a:solidFill>
            <a:srgbClr val="9EBF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0799325-D1EE-BFAD-3623-11ECFD16BF8F}"/>
              </a:ext>
            </a:extLst>
          </p:cNvPr>
          <p:cNvSpPr txBox="1"/>
          <p:nvPr/>
        </p:nvSpPr>
        <p:spPr>
          <a:xfrm>
            <a:off x="2553242" y="3619899"/>
            <a:ext cx="105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Tr-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FCFBD4D-918E-5104-7CF4-187055AC9361}"/>
              </a:ext>
            </a:extLst>
          </p:cNvPr>
          <p:cNvSpPr txBox="1"/>
          <p:nvPr/>
        </p:nvSpPr>
        <p:spPr>
          <a:xfrm>
            <a:off x="3396259" y="3618459"/>
            <a:ext cx="122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CC-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427F676C-E209-373C-8036-1CC57B323FEC}"/>
              </a:ext>
            </a:extLst>
          </p:cNvPr>
          <p:cNvSpPr/>
          <p:nvPr/>
        </p:nvSpPr>
        <p:spPr>
          <a:xfrm rot="19266031">
            <a:off x="7799047" y="3467347"/>
            <a:ext cx="814399" cy="354503"/>
          </a:xfrm>
          <a:prstGeom prst="parallelogram">
            <a:avLst>
              <a:gd name="adj" fmla="val 79150"/>
            </a:avLst>
          </a:prstGeom>
          <a:solidFill>
            <a:srgbClr val="D6DCE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A8CDA1BF-1AD8-3B9D-0C51-AB0E38F896E0}"/>
              </a:ext>
            </a:extLst>
          </p:cNvPr>
          <p:cNvSpPr/>
          <p:nvPr/>
        </p:nvSpPr>
        <p:spPr>
          <a:xfrm rot="19254032">
            <a:off x="7389331" y="2317325"/>
            <a:ext cx="2489603" cy="1056016"/>
          </a:xfrm>
          <a:custGeom>
            <a:avLst/>
            <a:gdLst>
              <a:gd name="connsiteX0" fmla="*/ 2442736 w 2442736"/>
              <a:gd name="connsiteY0" fmla="*/ 0 h 1056016"/>
              <a:gd name="connsiteX1" fmla="*/ 2155828 w 2442736"/>
              <a:gd name="connsiteY1" fmla="*/ 352013 h 1056016"/>
              <a:gd name="connsiteX2" fmla="*/ 2154416 w 2442736"/>
              <a:gd name="connsiteY2" fmla="*/ 352013 h 1056016"/>
              <a:gd name="connsiteX3" fmla="*/ 1867792 w 2442736"/>
              <a:gd name="connsiteY3" fmla="*/ 703678 h 1056016"/>
              <a:gd name="connsiteX4" fmla="*/ 1866104 w 2442736"/>
              <a:gd name="connsiteY4" fmla="*/ 703678 h 1056016"/>
              <a:gd name="connsiteX5" fmla="*/ 1579848 w 2442736"/>
              <a:gd name="connsiteY5" fmla="*/ 1054892 h 1056016"/>
              <a:gd name="connsiteX6" fmla="*/ 1053357 w 2442736"/>
              <a:gd name="connsiteY6" fmla="*/ 1054892 h 1056016"/>
              <a:gd name="connsiteX7" fmla="*/ 1052441 w 2442736"/>
              <a:gd name="connsiteY7" fmla="*/ 1056016 h 1056016"/>
              <a:gd name="connsiteX8" fmla="*/ 525747 w 2442736"/>
              <a:gd name="connsiteY8" fmla="*/ 1056016 h 1056016"/>
              <a:gd name="connsiteX9" fmla="*/ 526029 w 2442736"/>
              <a:gd name="connsiteY9" fmla="*/ 1055669 h 1056016"/>
              <a:gd name="connsiteX10" fmla="*/ 0 w 2442736"/>
              <a:gd name="connsiteY10" fmla="*/ 1055670 h 1056016"/>
              <a:gd name="connsiteX11" fmla="*/ 286908 w 2442736"/>
              <a:gd name="connsiteY11" fmla="*/ 703656 h 1056016"/>
              <a:gd name="connsiteX12" fmla="*/ 813602 w 2442736"/>
              <a:gd name="connsiteY12" fmla="*/ 703656 h 1056016"/>
              <a:gd name="connsiteX13" fmla="*/ 813319 w 2442736"/>
              <a:gd name="connsiteY13" fmla="*/ 704003 h 1056016"/>
              <a:gd name="connsiteX14" fmla="*/ 817071 w 2442736"/>
              <a:gd name="connsiteY14" fmla="*/ 704003 h 1056016"/>
              <a:gd name="connsiteX15" fmla="*/ 1103241 w 2442736"/>
              <a:gd name="connsiteY15" fmla="*/ 352895 h 1056016"/>
              <a:gd name="connsiteX16" fmla="*/ 1627004 w 2442736"/>
              <a:gd name="connsiteY16" fmla="*/ 352895 h 1056016"/>
              <a:gd name="connsiteX17" fmla="*/ 1628006 w 2442736"/>
              <a:gd name="connsiteY17" fmla="*/ 351665 h 1056016"/>
              <a:gd name="connsiteX18" fmla="*/ 1629418 w 2442736"/>
              <a:gd name="connsiteY18" fmla="*/ 351665 h 1056016"/>
              <a:gd name="connsiteX19" fmla="*/ 1916042 w 2442736"/>
              <a:gd name="connsiteY19" fmla="*/ 0 h 105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42736" h="1056016">
                <a:moveTo>
                  <a:pt x="2442736" y="0"/>
                </a:moveTo>
                <a:lnTo>
                  <a:pt x="2155828" y="352013"/>
                </a:lnTo>
                <a:lnTo>
                  <a:pt x="2154416" y="352013"/>
                </a:lnTo>
                <a:lnTo>
                  <a:pt x="1867792" y="703678"/>
                </a:lnTo>
                <a:lnTo>
                  <a:pt x="1866104" y="703678"/>
                </a:lnTo>
                <a:lnTo>
                  <a:pt x="1579848" y="1054892"/>
                </a:lnTo>
                <a:lnTo>
                  <a:pt x="1053357" y="1054892"/>
                </a:lnTo>
                <a:lnTo>
                  <a:pt x="1052441" y="1056016"/>
                </a:lnTo>
                <a:lnTo>
                  <a:pt x="525747" y="1056016"/>
                </a:lnTo>
                <a:lnTo>
                  <a:pt x="526029" y="1055669"/>
                </a:lnTo>
                <a:lnTo>
                  <a:pt x="0" y="1055670"/>
                </a:lnTo>
                <a:lnTo>
                  <a:pt x="286908" y="703656"/>
                </a:lnTo>
                <a:lnTo>
                  <a:pt x="813602" y="703656"/>
                </a:lnTo>
                <a:lnTo>
                  <a:pt x="813319" y="704003"/>
                </a:lnTo>
                <a:lnTo>
                  <a:pt x="817071" y="704003"/>
                </a:lnTo>
                <a:lnTo>
                  <a:pt x="1103241" y="352895"/>
                </a:lnTo>
                <a:lnTo>
                  <a:pt x="1627004" y="352895"/>
                </a:lnTo>
                <a:lnTo>
                  <a:pt x="1628006" y="351665"/>
                </a:lnTo>
                <a:lnTo>
                  <a:pt x="1629418" y="351665"/>
                </a:lnTo>
                <a:lnTo>
                  <a:pt x="1916042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391BD46-DA6F-424A-13E2-60EF6A8AF310}"/>
              </a:ext>
            </a:extLst>
          </p:cNvPr>
          <p:cNvSpPr/>
          <p:nvPr/>
        </p:nvSpPr>
        <p:spPr>
          <a:xfrm>
            <a:off x="6232922" y="3578722"/>
            <a:ext cx="896858" cy="452341"/>
          </a:xfrm>
          <a:prstGeom prst="rect">
            <a:avLst/>
          </a:prstGeom>
          <a:solidFill>
            <a:srgbClr val="C5B7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75591D9-3AD6-F2C9-82D6-9079437439B7}"/>
              </a:ext>
            </a:extLst>
          </p:cNvPr>
          <p:cNvSpPr/>
          <p:nvPr/>
        </p:nvSpPr>
        <p:spPr>
          <a:xfrm>
            <a:off x="5359013" y="3578722"/>
            <a:ext cx="896858" cy="452341"/>
          </a:xfrm>
          <a:prstGeom prst="rect">
            <a:avLst/>
          </a:prstGeom>
          <a:solidFill>
            <a:srgbClr val="E9BC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DD89BCC-1157-2FA5-3133-C7505352BAE2}"/>
              </a:ext>
            </a:extLst>
          </p:cNvPr>
          <p:cNvSpPr txBox="1"/>
          <p:nvPr/>
        </p:nvSpPr>
        <p:spPr>
          <a:xfrm>
            <a:off x="4328656" y="3619899"/>
            <a:ext cx="116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CM-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F20378C-6165-2679-FE89-8E2654190A03}"/>
              </a:ext>
            </a:extLst>
          </p:cNvPr>
          <p:cNvSpPr/>
          <p:nvPr/>
        </p:nvSpPr>
        <p:spPr>
          <a:xfrm>
            <a:off x="5461769" y="3549057"/>
            <a:ext cx="2411472" cy="54522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79F42EE-3F28-5AB3-DFC2-BF9F1EA280DD}"/>
              </a:ext>
            </a:extLst>
          </p:cNvPr>
          <p:cNvSpPr txBox="1"/>
          <p:nvPr/>
        </p:nvSpPr>
        <p:spPr>
          <a:xfrm>
            <a:off x="5483375" y="3612842"/>
            <a:ext cx="95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absent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3A6727B-6319-DE80-1166-5BB4E1AF7AC6}"/>
              </a:ext>
            </a:extLst>
          </p:cNvPr>
          <p:cNvSpPr txBox="1"/>
          <p:nvPr/>
        </p:nvSpPr>
        <p:spPr>
          <a:xfrm>
            <a:off x="6268051" y="3607006"/>
            <a:ext cx="95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absent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5F6488A-4DB1-C492-914F-210BFC5E3275}"/>
              </a:ext>
            </a:extLst>
          </p:cNvPr>
          <p:cNvSpPr txBox="1"/>
          <p:nvPr/>
        </p:nvSpPr>
        <p:spPr>
          <a:xfrm>
            <a:off x="7068898" y="3607006"/>
            <a:ext cx="95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absent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11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ED6B6-9129-0AFA-B1F2-CC058B770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8A66A5D-C5A6-B586-0610-034606D38677}"/>
              </a:ext>
            </a:extLst>
          </p:cNvPr>
          <p:cNvSpPr/>
          <p:nvPr/>
        </p:nvSpPr>
        <p:spPr>
          <a:xfrm>
            <a:off x="0" y="0"/>
            <a:ext cx="12192000" cy="568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sz="2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6EDF1A-752E-F95B-1B75-FCAAC2D5B0F2}"/>
              </a:ext>
            </a:extLst>
          </p:cNvPr>
          <p:cNvSpPr/>
          <p:nvPr/>
        </p:nvSpPr>
        <p:spPr>
          <a:xfrm>
            <a:off x="0" y="6289040"/>
            <a:ext cx="12192000" cy="568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Towards Anytime Retrieval: A Benchmark for Anytime Person Re-Identification                                                      ID: 2068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BAC4C8-BD2A-2ECD-A244-3C5471B6C487}"/>
              </a:ext>
            </a:extLst>
          </p:cNvPr>
          <p:cNvSpPr txBox="1"/>
          <p:nvPr/>
        </p:nvSpPr>
        <p:spPr>
          <a:xfrm>
            <a:off x="0" y="3034483"/>
            <a:ext cx="12192000" cy="646331"/>
          </a:xfrm>
          <a:prstGeom prst="rect">
            <a:avLst/>
          </a:prstGeom>
          <a:solidFill>
            <a:srgbClr val="DEEB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6094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DA8C5-1A04-8EE8-5C5F-603194B64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301F75D-3C6C-92C0-4DA2-27393EE640FA}"/>
              </a:ext>
            </a:extLst>
          </p:cNvPr>
          <p:cNvSpPr/>
          <p:nvPr/>
        </p:nvSpPr>
        <p:spPr>
          <a:xfrm>
            <a:off x="0" y="0"/>
            <a:ext cx="12192000" cy="568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 Re-ID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1C5C5C-550E-8E34-42A7-0492ADE00181}"/>
              </a:ext>
            </a:extLst>
          </p:cNvPr>
          <p:cNvSpPr/>
          <p:nvPr/>
        </p:nvSpPr>
        <p:spPr>
          <a:xfrm>
            <a:off x="0" y="6289040"/>
            <a:ext cx="12192000" cy="568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Towards Anytime Retrieval: A Benchmark for Anytime Person Re-Identification                                                      ID: 2068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1AA313-E9AF-C59B-F17F-C2B2928BB8C1}"/>
              </a:ext>
            </a:extLst>
          </p:cNvPr>
          <p:cNvSpPr txBox="1"/>
          <p:nvPr/>
        </p:nvSpPr>
        <p:spPr>
          <a:xfrm>
            <a:off x="0" y="5442053"/>
            <a:ext cx="12192000" cy="707886"/>
          </a:xfrm>
          <a:prstGeom prst="rect">
            <a:avLst/>
          </a:prstGeom>
          <a:solidFill>
            <a:srgbClr val="DEEB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robust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is expected to retrieve pedestrians at any time, including daytime and nighttime, ranging from short-term to long-term.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0EBA8F-4A06-9A78-DE9D-833F45CB5EEC}"/>
              </a:ext>
            </a:extLst>
          </p:cNvPr>
          <p:cNvGrpSpPr/>
          <p:nvPr/>
        </p:nvGrpSpPr>
        <p:grpSpPr>
          <a:xfrm>
            <a:off x="3963147" y="1156949"/>
            <a:ext cx="4265706" cy="3697115"/>
            <a:chOff x="16938496" y="15028686"/>
            <a:chExt cx="6156775" cy="522494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13B7981F-8CDE-65D2-BC6C-BC8DB2859A06}"/>
                </a:ext>
              </a:extLst>
            </p:cNvPr>
            <p:cNvGrpSpPr/>
            <p:nvPr/>
          </p:nvGrpSpPr>
          <p:grpSpPr>
            <a:xfrm>
              <a:off x="22316152" y="15575278"/>
              <a:ext cx="720000" cy="1440000"/>
              <a:chOff x="10421785" y="2606018"/>
              <a:chExt cx="720000" cy="1440000"/>
            </a:xfrm>
          </p:grpSpPr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9DF7CF31-0DE6-2DD7-ABBF-AAA81AF8444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1785" y="2606018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A694FB3F-1730-1A23-B5BE-F49CD76EA4EB}"/>
                  </a:ext>
                </a:extLst>
              </p:cNvPr>
              <p:cNvSpPr/>
              <p:nvPr/>
            </p:nvSpPr>
            <p:spPr>
              <a:xfrm>
                <a:off x="10662797" y="2681337"/>
                <a:ext cx="180226" cy="16788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9BBC99E-7693-90B4-D2BF-B1EC24E3F775}"/>
                </a:ext>
              </a:extLst>
            </p:cNvPr>
            <p:cNvGrpSpPr/>
            <p:nvPr/>
          </p:nvGrpSpPr>
          <p:grpSpPr>
            <a:xfrm>
              <a:off x="22320105" y="18270240"/>
              <a:ext cx="720000" cy="1440000"/>
              <a:chOff x="10392910" y="5262180"/>
              <a:chExt cx="720000" cy="1440000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75AAC068-9EFE-A189-91B7-FC020559C96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92910" y="5262180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D8270D2B-FCA2-3A46-4E76-681B6EBFAA46}"/>
                  </a:ext>
                </a:extLst>
              </p:cNvPr>
              <p:cNvSpPr/>
              <p:nvPr/>
            </p:nvSpPr>
            <p:spPr>
              <a:xfrm>
                <a:off x="10662797" y="5355585"/>
                <a:ext cx="180226" cy="16788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6AC8D56E-AB4B-ADE0-CE38-9E4902B9DB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16847" y="16006907"/>
              <a:ext cx="16905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箭头: 上 8">
              <a:extLst>
                <a:ext uri="{FF2B5EF4-FFF2-40B4-BE49-F238E27FC236}">
                  <a16:creationId xmlns:a16="http://schemas.microsoft.com/office/drawing/2014/main" id="{E6A839E2-3EDC-9E70-5C40-2922FE93434A}"/>
                </a:ext>
              </a:extLst>
            </p:cNvPr>
            <p:cNvSpPr/>
            <p:nvPr/>
          </p:nvSpPr>
          <p:spPr>
            <a:xfrm rot="5400000">
              <a:off x="20120248" y="15221151"/>
              <a:ext cx="387350" cy="5562696"/>
            </a:xfrm>
            <a:prstGeom prst="upArrow">
              <a:avLst/>
            </a:prstGeom>
            <a:solidFill>
              <a:srgbClr val="ADB9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箭头: 上 11">
              <a:extLst>
                <a:ext uri="{FF2B5EF4-FFF2-40B4-BE49-F238E27FC236}">
                  <a16:creationId xmlns:a16="http://schemas.microsoft.com/office/drawing/2014/main" id="{E5BDDD08-EBCD-6AEF-921A-6C5162CD46C7}"/>
                </a:ext>
              </a:extLst>
            </p:cNvPr>
            <p:cNvSpPr/>
            <p:nvPr/>
          </p:nvSpPr>
          <p:spPr>
            <a:xfrm>
              <a:off x="17431341" y="15051052"/>
              <a:ext cx="387350" cy="3046486"/>
            </a:xfrm>
            <a:prstGeom prst="up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箭头: 上 12">
              <a:extLst>
                <a:ext uri="{FF2B5EF4-FFF2-40B4-BE49-F238E27FC236}">
                  <a16:creationId xmlns:a16="http://schemas.microsoft.com/office/drawing/2014/main" id="{63C0F5B5-C029-DCBE-CF02-F25CB6F9B543}"/>
                </a:ext>
              </a:extLst>
            </p:cNvPr>
            <p:cNvSpPr/>
            <p:nvPr/>
          </p:nvSpPr>
          <p:spPr>
            <a:xfrm rot="10800000">
              <a:off x="17431342" y="17982223"/>
              <a:ext cx="387350" cy="2271407"/>
            </a:xfrm>
            <a:prstGeom prst="up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9D69D397-895A-60D3-1BEF-0E6AE6E2210C}"/>
                </a:ext>
              </a:extLst>
            </p:cNvPr>
            <p:cNvCxnSpPr>
              <a:cxnSpLocks/>
              <a:stCxn id="47" idx="3"/>
              <a:endCxn id="15" idx="1"/>
            </p:cNvCxnSpPr>
            <p:nvPr/>
          </p:nvCxnSpPr>
          <p:spPr>
            <a:xfrm flipV="1">
              <a:off x="19804174" y="16284103"/>
              <a:ext cx="1708002" cy="263973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2B569B9-5A7C-9546-3A30-BF09CE84B2A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12176" y="15564103"/>
              <a:ext cx="720000" cy="1440000"/>
            </a:xfrm>
            <a:prstGeom prst="rect">
              <a:avLst/>
            </a:prstGeom>
          </p:spPr>
        </p:pic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CB4950E-CA13-FD72-4A16-3D615D2F36AE}"/>
                </a:ext>
              </a:extLst>
            </p:cNvPr>
            <p:cNvGrpSpPr/>
            <p:nvPr/>
          </p:nvGrpSpPr>
          <p:grpSpPr>
            <a:xfrm>
              <a:off x="19084174" y="18203840"/>
              <a:ext cx="720000" cy="1440000"/>
              <a:chOff x="7477372" y="4581908"/>
              <a:chExt cx="720000" cy="1440000"/>
            </a:xfrm>
          </p:grpSpPr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2E733540-0255-F329-500F-A537DB7E01D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7372" y="4581908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DDBF4366-42AA-6E8D-3086-61F08AB12870}"/>
                  </a:ext>
                </a:extLst>
              </p:cNvPr>
              <p:cNvSpPr/>
              <p:nvPr/>
            </p:nvSpPr>
            <p:spPr>
              <a:xfrm>
                <a:off x="7760263" y="4603017"/>
                <a:ext cx="180226" cy="16788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2F8573A-84D8-EADF-D996-F0DA09A43E7F}"/>
                </a:ext>
              </a:extLst>
            </p:cNvPr>
            <p:cNvGrpSpPr/>
            <p:nvPr/>
          </p:nvGrpSpPr>
          <p:grpSpPr>
            <a:xfrm>
              <a:off x="18290102" y="18201125"/>
              <a:ext cx="720000" cy="1440000"/>
              <a:chOff x="6884652" y="5028852"/>
              <a:chExt cx="720000" cy="1440000"/>
            </a:xfrm>
          </p:grpSpPr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FD411141-389C-2C20-9138-3A8B982E8A1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4652" y="5028852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3FDA56F2-E41A-50E2-3F28-DF4B7C884E9C}"/>
                  </a:ext>
                </a:extLst>
              </p:cNvPr>
              <p:cNvSpPr/>
              <p:nvPr/>
            </p:nvSpPr>
            <p:spPr>
              <a:xfrm>
                <a:off x="7100529" y="5102783"/>
                <a:ext cx="180226" cy="16788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61390F7-A639-92AA-D157-D2A46A8843B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12176" y="18270240"/>
              <a:ext cx="720000" cy="1440000"/>
            </a:xfrm>
            <a:prstGeom prst="rect">
              <a:avLst/>
            </a:prstGeom>
          </p:spPr>
        </p:pic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52FC46EF-D257-4E46-7AA0-E43EA9D4DF42}"/>
                </a:ext>
              </a:extLst>
            </p:cNvPr>
            <p:cNvSpPr/>
            <p:nvPr/>
          </p:nvSpPr>
          <p:spPr>
            <a:xfrm>
              <a:off x="17508203" y="17720052"/>
              <a:ext cx="1427925" cy="37707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Spring</a:t>
              </a:r>
              <a:endParaRPr lang="en-US" altLang="zh-CN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09D54C7-95A6-087D-A0FC-91678C64B66B}"/>
                </a:ext>
              </a:extLst>
            </p:cNvPr>
            <p:cNvSpPr/>
            <p:nvPr/>
          </p:nvSpPr>
          <p:spPr>
            <a:xfrm>
              <a:off x="21372929" y="17723476"/>
              <a:ext cx="1489886" cy="37707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Winter</a:t>
              </a:r>
              <a:endParaRPr lang="en-US" altLang="zh-C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6EC6C9E-D45B-7D45-74F8-83618F41E1A4}"/>
                </a:ext>
              </a:extLst>
            </p:cNvPr>
            <p:cNvSpPr/>
            <p:nvPr/>
          </p:nvSpPr>
          <p:spPr>
            <a:xfrm>
              <a:off x="20136941" y="17324446"/>
              <a:ext cx="1008000" cy="402960"/>
            </a:xfrm>
            <a:prstGeom prst="rect">
              <a:avLst/>
            </a:prstGeom>
            <a:solidFill>
              <a:srgbClr val="E9BCD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Case 4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5A9EF71-5A77-D839-9B5B-7E106298A6BE}"/>
                </a:ext>
              </a:extLst>
            </p:cNvPr>
            <p:cNvSpPr/>
            <p:nvPr/>
          </p:nvSpPr>
          <p:spPr>
            <a:xfrm>
              <a:off x="20152929" y="15831617"/>
              <a:ext cx="1008000" cy="404116"/>
            </a:xfrm>
            <a:prstGeom prst="rect">
              <a:avLst/>
            </a:prstGeom>
            <a:solidFill>
              <a:srgbClr val="FAE2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Case 2</a:t>
              </a:r>
              <a:endParaRPr lang="en-US" altLang="zh-C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1283EA8-5E84-58C5-B00E-41490025445D}"/>
                </a:ext>
              </a:extLst>
            </p:cNvPr>
            <p:cNvSpPr/>
            <p:nvPr/>
          </p:nvSpPr>
          <p:spPr>
            <a:xfrm>
              <a:off x="18532564" y="19790127"/>
              <a:ext cx="1008000" cy="382206"/>
            </a:xfrm>
            <a:prstGeom prst="rect">
              <a:avLst/>
            </a:prstGeom>
            <a:solidFill>
              <a:srgbClr val="C5B7D8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Case 5</a:t>
              </a:r>
              <a:endParaRPr lang="en-US" altLang="zh-CN" sz="1100" b="1" dirty="0">
                <a:solidFill>
                  <a:schemeClr val="tx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CD17AE8-FFB2-3D52-8569-24E37358B888}"/>
                </a:ext>
              </a:extLst>
            </p:cNvPr>
            <p:cNvSpPr/>
            <p:nvPr/>
          </p:nvSpPr>
          <p:spPr>
            <a:xfrm>
              <a:off x="16938496" y="19550197"/>
              <a:ext cx="1286126" cy="37707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Night</a:t>
              </a:r>
              <a:endParaRPr lang="en-US" altLang="zh-CN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D182BD0-3387-A394-93DC-C14FC82009D0}"/>
                </a:ext>
              </a:extLst>
            </p:cNvPr>
            <p:cNvSpPr/>
            <p:nvPr/>
          </p:nvSpPr>
          <p:spPr>
            <a:xfrm>
              <a:off x="17052879" y="15365624"/>
              <a:ext cx="1150268" cy="37707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Day</a:t>
              </a:r>
              <a:endPara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8DE7DD81-2131-A32D-D8F2-669AB3F3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662" y="17009806"/>
              <a:ext cx="0" cy="119131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E65CEDF-F6A3-D957-20B5-260FBCA9D999}"/>
                </a:ext>
              </a:extLst>
            </p:cNvPr>
            <p:cNvSpPr/>
            <p:nvPr/>
          </p:nvSpPr>
          <p:spPr>
            <a:xfrm>
              <a:off x="18536610" y="17325389"/>
              <a:ext cx="1065228" cy="407359"/>
            </a:xfrm>
            <a:prstGeom prst="rect">
              <a:avLst/>
            </a:prstGeom>
            <a:solidFill>
              <a:srgbClr val="FACCC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Case 3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8" name="连接符: 肘形 27">
              <a:extLst>
                <a:ext uri="{FF2B5EF4-FFF2-40B4-BE49-F238E27FC236}">
                  <a16:creationId xmlns:a16="http://schemas.microsoft.com/office/drawing/2014/main" id="{E71232E9-E902-6A16-6D26-A6BD690442D3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rot="10800000" flipV="1">
              <a:off x="18285493" y="15232365"/>
              <a:ext cx="244337" cy="326861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46BD765-97CB-B520-CB48-27DBFEADA3DF}"/>
                </a:ext>
              </a:extLst>
            </p:cNvPr>
            <p:cNvGrpSpPr/>
            <p:nvPr/>
          </p:nvGrpSpPr>
          <p:grpSpPr>
            <a:xfrm>
              <a:off x="18290102" y="15569806"/>
              <a:ext cx="720000" cy="1440000"/>
              <a:chOff x="6854172" y="2073425"/>
              <a:chExt cx="720000" cy="1440000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250AFB39-462C-DA9C-67B7-21DCD0362D9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4172" y="2073425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707CE2A2-1037-AD7C-E7D6-93451B3B5C34}"/>
                  </a:ext>
                </a:extLst>
              </p:cNvPr>
              <p:cNvSpPr/>
              <p:nvPr/>
            </p:nvSpPr>
            <p:spPr>
              <a:xfrm>
                <a:off x="7166864" y="2168299"/>
                <a:ext cx="180226" cy="16788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2E612929-F6D5-A4CC-2838-7C282521DE8F}"/>
                </a:ext>
              </a:extLst>
            </p:cNvPr>
            <p:cNvGrpSpPr/>
            <p:nvPr/>
          </p:nvGrpSpPr>
          <p:grpSpPr>
            <a:xfrm>
              <a:off x="19084174" y="15564103"/>
              <a:ext cx="720000" cy="1440000"/>
              <a:chOff x="7471326" y="1693609"/>
              <a:chExt cx="720000" cy="1440000"/>
            </a:xfrm>
          </p:grpSpPr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0BE84B97-580E-AF5B-6481-BB419152D4F5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1326" y="1693609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082879EC-740A-1C18-2D99-43A7055C114A}"/>
                  </a:ext>
                </a:extLst>
              </p:cNvPr>
              <p:cNvSpPr/>
              <p:nvPr/>
            </p:nvSpPr>
            <p:spPr>
              <a:xfrm>
                <a:off x="7641590" y="1723153"/>
                <a:ext cx="180226" cy="16788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D3F214A-8BE8-76D7-FAE8-A6640F3F61B5}"/>
                </a:ext>
              </a:extLst>
            </p:cNvPr>
            <p:cNvSpPr/>
            <p:nvPr/>
          </p:nvSpPr>
          <p:spPr>
            <a:xfrm>
              <a:off x="18529829" y="15028686"/>
              <a:ext cx="1008000" cy="407359"/>
            </a:xfrm>
            <a:prstGeom prst="rect">
              <a:avLst/>
            </a:prstGeom>
            <a:solidFill>
              <a:srgbClr val="F5F5C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Case 1</a:t>
              </a:r>
              <a:endParaRPr lang="zh-CN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A655EB88-18AD-5B28-58C1-E9D8DFFB0562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19537829" y="15232366"/>
              <a:ext cx="266345" cy="32686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9D1B878D-404B-8854-0E79-7398249BE7F8}"/>
                </a:ext>
              </a:extLst>
            </p:cNvPr>
            <p:cNvCxnSpPr>
              <a:cxnSpLocks/>
            </p:cNvCxnSpPr>
            <p:nvPr/>
          </p:nvCxnSpPr>
          <p:spPr>
            <a:xfrm>
              <a:off x="19811669" y="19390187"/>
              <a:ext cx="16905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60DE734-50F4-2FB4-3B1C-22C1D798E565}"/>
                </a:ext>
              </a:extLst>
            </p:cNvPr>
            <p:cNvSpPr/>
            <p:nvPr/>
          </p:nvSpPr>
          <p:spPr>
            <a:xfrm>
              <a:off x="20135450" y="19201035"/>
              <a:ext cx="1008000" cy="361202"/>
            </a:xfrm>
            <a:prstGeom prst="rect">
              <a:avLst/>
            </a:prstGeom>
            <a:solidFill>
              <a:srgbClr val="9EBFE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Case 6</a:t>
              </a:r>
            </a:p>
          </p:txBody>
        </p:sp>
        <p:cxnSp>
          <p:nvCxnSpPr>
            <p:cNvPr id="35" name="连接符: 肘形 34">
              <a:extLst>
                <a:ext uri="{FF2B5EF4-FFF2-40B4-BE49-F238E27FC236}">
                  <a16:creationId xmlns:a16="http://schemas.microsoft.com/office/drawing/2014/main" id="{973E699A-9307-B9C1-A0BD-771BF678A6B6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rot="10800000">
              <a:off x="18285485" y="19630141"/>
              <a:ext cx="247077" cy="35108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连接符: 肘形 35">
              <a:extLst>
                <a:ext uri="{FF2B5EF4-FFF2-40B4-BE49-F238E27FC236}">
                  <a16:creationId xmlns:a16="http://schemas.microsoft.com/office/drawing/2014/main" id="{504A530A-8854-939B-6D09-F341F1BFED13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19540563" y="19630138"/>
              <a:ext cx="263611" cy="351091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F2CCEEA8-3718-010B-AA79-0F868393CBD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06524" y="15573677"/>
              <a:ext cx="720000" cy="1440000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4C12948D-19D0-26E8-9613-4012D3F4875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12176" y="18262555"/>
              <a:ext cx="720000" cy="1440000"/>
            </a:xfrm>
            <a:prstGeom prst="rect">
              <a:avLst/>
            </a:prstGeom>
          </p:spPr>
        </p:pic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8328E0F-B407-46CE-387D-20258C1533F7}"/>
                </a:ext>
              </a:extLst>
            </p:cNvPr>
            <p:cNvSpPr/>
            <p:nvPr/>
          </p:nvSpPr>
          <p:spPr>
            <a:xfrm>
              <a:off x="21682039" y="15607532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6232DC6-BEE9-278B-A97F-F03246B5811B}"/>
                </a:ext>
              </a:extLst>
            </p:cNvPr>
            <p:cNvSpPr/>
            <p:nvPr/>
          </p:nvSpPr>
          <p:spPr>
            <a:xfrm>
              <a:off x="21790789" y="18296499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808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7F5EB-025D-B63D-70B0-05936D030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B66D0B0A-B781-E275-A531-89301519E0CB}"/>
              </a:ext>
            </a:extLst>
          </p:cNvPr>
          <p:cNvSpPr/>
          <p:nvPr/>
        </p:nvSpPr>
        <p:spPr>
          <a:xfrm>
            <a:off x="0" y="0"/>
            <a:ext cx="12192000" cy="568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works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90B0E83-BD7C-D506-CA7C-9BBE4FD777AC}"/>
              </a:ext>
            </a:extLst>
          </p:cNvPr>
          <p:cNvSpPr/>
          <p:nvPr/>
        </p:nvSpPr>
        <p:spPr>
          <a:xfrm>
            <a:off x="0" y="6289040"/>
            <a:ext cx="12192000" cy="568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Towards Anytime Retrieval: A Benchmark for Anytime Person Re-Identification                                                      ID: 2068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9D3557-E2E6-AEBA-D4BF-0785F52B642D}"/>
              </a:ext>
            </a:extLst>
          </p:cNvPr>
          <p:cNvSpPr txBox="1"/>
          <p:nvPr/>
        </p:nvSpPr>
        <p:spPr>
          <a:xfrm>
            <a:off x="5638800" y="356523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1A26BF-8371-8ED1-404B-49BF4A82BB7D}"/>
              </a:ext>
            </a:extLst>
          </p:cNvPr>
          <p:cNvSpPr txBox="1"/>
          <p:nvPr/>
        </p:nvSpPr>
        <p:spPr>
          <a:xfrm>
            <a:off x="1" y="5334075"/>
            <a:ext cx="12191999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(Tr-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only achieves short-term retrieval in the RGB modality, which may not perform effectively in real applications.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A60F3CE-9DA0-7722-D63C-5E6680EBF5A9}"/>
              </a:ext>
            </a:extLst>
          </p:cNvPr>
          <p:cNvGrpSpPr/>
          <p:nvPr/>
        </p:nvGrpSpPr>
        <p:grpSpPr>
          <a:xfrm>
            <a:off x="4454987" y="1616415"/>
            <a:ext cx="3282025" cy="2670205"/>
            <a:chOff x="5833809" y="6853523"/>
            <a:chExt cx="3167808" cy="2577280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B8DD3912-04A9-2B06-E33C-A2D950D256A9}"/>
                </a:ext>
              </a:extLst>
            </p:cNvPr>
            <p:cNvSpPr/>
            <p:nvPr/>
          </p:nvSpPr>
          <p:spPr>
            <a:xfrm>
              <a:off x="6799341" y="7479163"/>
              <a:ext cx="2193645" cy="483784"/>
            </a:xfrm>
            <a:prstGeom prst="rect">
              <a:avLst/>
            </a:prstGeom>
            <a:solidFill>
              <a:srgbClr val="F5F5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Scenario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DT-ST </a:t>
              </a:r>
              <a:endPara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80F5B821-ABF2-A4EB-3916-ABF381DA8FD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879" y="7976602"/>
              <a:ext cx="720000" cy="1440000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E88B4B96-65E9-E30E-568B-9F98839F12A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7926" y="7976602"/>
              <a:ext cx="720000" cy="1440000"/>
            </a:xfrm>
            <a:prstGeom prst="rect">
              <a:avLst/>
            </a:prstGeom>
          </p:spPr>
        </p:pic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A8DE853-CFF0-17BA-A2BD-4B3AB282C713}"/>
                </a:ext>
              </a:extLst>
            </p:cNvPr>
            <p:cNvSpPr txBox="1"/>
            <p:nvPr/>
          </p:nvSpPr>
          <p:spPr>
            <a:xfrm>
              <a:off x="5833809" y="8217506"/>
              <a:ext cx="1107206" cy="56442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hort-</a:t>
              </a:r>
            </a:p>
            <a:p>
              <a:pPr algn="ctr"/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erm</a:t>
              </a:r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35EEC6E0-8EF3-455E-46E9-0DDAD3596B96}"/>
                </a:ext>
              </a:extLst>
            </p:cNvPr>
            <p:cNvSpPr txBox="1"/>
            <p:nvPr/>
          </p:nvSpPr>
          <p:spPr>
            <a:xfrm>
              <a:off x="7260621" y="6853523"/>
              <a:ext cx="1500128" cy="3861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ay</a:t>
              </a:r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ime</a:t>
              </a:r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5AB49934-F51E-9340-8359-238CA220D512}"/>
                </a:ext>
              </a:extLst>
            </p:cNvPr>
            <p:cNvGrpSpPr/>
            <p:nvPr/>
          </p:nvGrpSpPr>
          <p:grpSpPr>
            <a:xfrm>
              <a:off x="6115599" y="7570693"/>
              <a:ext cx="540001" cy="540000"/>
              <a:chOff x="3783868" y="4843784"/>
              <a:chExt cx="1440003" cy="1440000"/>
            </a:xfrm>
            <a:effectLst>
              <a:outerShdw blurRad="50800" dist="38100" dir="3600000" algn="tl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FFC4E914-D465-5F82-0D93-826C549DA70F}"/>
                  </a:ext>
                </a:extLst>
              </p:cNvPr>
              <p:cNvGrpSpPr/>
              <p:nvPr/>
            </p:nvGrpSpPr>
            <p:grpSpPr>
              <a:xfrm>
                <a:off x="3783868" y="4843784"/>
                <a:ext cx="1440001" cy="1440000"/>
                <a:chOff x="3783868" y="4843784"/>
                <a:chExt cx="1446755" cy="1440000"/>
              </a:xfrm>
            </p:grpSpPr>
            <p:sp>
              <p:nvSpPr>
                <p:cNvPr id="75" name="流程图: 接点 74">
                  <a:extLst>
                    <a:ext uri="{FF2B5EF4-FFF2-40B4-BE49-F238E27FC236}">
                      <a16:creationId xmlns:a16="http://schemas.microsoft.com/office/drawing/2014/main" id="{69498341-4FB7-1019-9EE4-824CAFD7C18A}"/>
                    </a:ext>
                  </a:extLst>
                </p:cNvPr>
                <p:cNvSpPr/>
                <p:nvPr/>
              </p:nvSpPr>
              <p:spPr>
                <a:xfrm>
                  <a:off x="4448728" y="5492664"/>
                  <a:ext cx="132080" cy="142240"/>
                </a:xfrm>
                <a:prstGeom prst="flowChartConnector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D25846AE-61EB-732E-6F9D-3049E6D7F4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97792" y="4991275"/>
                  <a:ext cx="9456" cy="467904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1D8F1025-41D3-1434-918D-10CA5CDD7E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90334" y="5613428"/>
                  <a:ext cx="252190" cy="140709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弧形 77">
                  <a:extLst>
                    <a:ext uri="{FF2B5EF4-FFF2-40B4-BE49-F238E27FC236}">
                      <a16:creationId xmlns:a16="http://schemas.microsoft.com/office/drawing/2014/main" id="{1E1627BD-77FB-D6EE-E6A9-036AC8151C1E}"/>
                    </a:ext>
                  </a:extLst>
                </p:cNvPr>
                <p:cNvSpPr/>
                <p:nvPr/>
              </p:nvSpPr>
              <p:spPr>
                <a:xfrm>
                  <a:off x="3783868" y="4843784"/>
                  <a:ext cx="1446755" cy="1440000"/>
                </a:xfrm>
                <a:prstGeom prst="arc">
                  <a:avLst>
                    <a:gd name="adj1" fmla="val 16456547"/>
                    <a:gd name="adj2" fmla="val 1962389"/>
                  </a:avLst>
                </a:prstGeom>
                <a:noFill/>
                <a:ln w="38100" cap="rnd" cmpd="sng">
                  <a:solidFill>
                    <a:schemeClr val="tx1"/>
                  </a:solidFill>
                  <a:headEnd type="none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4" name="弧形 73">
                <a:extLst>
                  <a:ext uri="{FF2B5EF4-FFF2-40B4-BE49-F238E27FC236}">
                    <a16:creationId xmlns:a16="http://schemas.microsoft.com/office/drawing/2014/main" id="{A70343B2-77E7-1FFD-2665-2106745D9B16}"/>
                  </a:ext>
                </a:extLst>
              </p:cNvPr>
              <p:cNvSpPr/>
              <p:nvPr/>
            </p:nvSpPr>
            <p:spPr>
              <a:xfrm>
                <a:off x="3783871" y="4843784"/>
                <a:ext cx="1440000" cy="1440000"/>
              </a:xfrm>
              <a:prstGeom prst="arc">
                <a:avLst>
                  <a:gd name="adj1" fmla="val 2694741"/>
                  <a:gd name="adj2" fmla="val 15296891"/>
                </a:avLst>
              </a:prstGeom>
              <a:noFill/>
              <a:ln w="31750" cap="rnd" cmpd="sng">
                <a:solidFill>
                  <a:schemeClr val="tx1"/>
                </a:solidFill>
                <a:prstDash val="dash"/>
                <a:headEnd type="none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1A18270-AD55-9DC8-0121-93C95F5FBF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8288" y="6898488"/>
              <a:ext cx="0" cy="25181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0299DB7D-204F-10F2-BC82-764FFF0AAF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8384" y="6898488"/>
              <a:ext cx="0" cy="25181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798A8169-EBD9-33D6-E524-8B8EDC2066DF}"/>
                </a:ext>
              </a:extLst>
            </p:cNvPr>
            <p:cNvCxnSpPr>
              <a:cxnSpLocks/>
            </p:cNvCxnSpPr>
            <p:nvPr/>
          </p:nvCxnSpPr>
          <p:spPr>
            <a:xfrm>
              <a:off x="5984959" y="6890209"/>
              <a:ext cx="30166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F3F68DE0-6B64-42AE-ECEA-A152D770118A}"/>
                </a:ext>
              </a:extLst>
            </p:cNvPr>
            <p:cNvPicPr>
              <a:picLocks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6840795" y="6957601"/>
              <a:ext cx="429895" cy="43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3AAFD6B3-B039-2849-B08D-A4B9285F443E}"/>
                </a:ext>
              </a:extLst>
            </p:cNvPr>
            <p:cNvSpPr txBox="1"/>
            <p:nvPr/>
          </p:nvSpPr>
          <p:spPr>
            <a:xfrm>
              <a:off x="5928211" y="6897707"/>
              <a:ext cx="969689" cy="56442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Tr-</a:t>
              </a:r>
            </a:p>
            <a:p>
              <a:pPr algn="ctr"/>
              <a:r>
                <a:rPr lang="en-US" altLang="zh-CN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9A32E889-B10E-7FAD-6C39-9381B4A04711}"/>
                </a:ext>
              </a:extLst>
            </p:cNvPr>
            <p:cNvSpPr txBox="1"/>
            <p:nvPr/>
          </p:nvSpPr>
          <p:spPr>
            <a:xfrm>
              <a:off x="6011980" y="8778279"/>
              <a:ext cx="785047" cy="564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Same</a:t>
              </a:r>
              <a:b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clothes</a:t>
              </a:r>
              <a:endParaRPr lang="zh-CN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DB5D0CD3-9229-E6D0-9702-5868602B4EC2}"/>
                </a:ext>
              </a:extLst>
            </p:cNvPr>
            <p:cNvSpPr txBox="1"/>
            <p:nvPr/>
          </p:nvSpPr>
          <p:spPr>
            <a:xfrm>
              <a:off x="7249765" y="7145773"/>
              <a:ext cx="1500128" cy="326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camera</a:t>
              </a:r>
              <a:endPara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F2E962D3-EF0D-A0B4-F34B-D20E9AA5685E}"/>
                </a:ext>
              </a:extLst>
            </p:cNvPr>
            <p:cNvSpPr/>
            <p:nvPr/>
          </p:nvSpPr>
          <p:spPr>
            <a:xfrm>
              <a:off x="7104664" y="8040528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144E6E2D-3C71-31D2-577C-92EE22A3F461}"/>
                </a:ext>
              </a:extLst>
            </p:cNvPr>
            <p:cNvSpPr/>
            <p:nvPr/>
          </p:nvSpPr>
          <p:spPr>
            <a:xfrm>
              <a:off x="8485223" y="8040332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48A542F3-1002-71B4-C92E-C5B3ED8376A2}"/>
                </a:ext>
              </a:extLst>
            </p:cNvPr>
            <p:cNvCxnSpPr>
              <a:cxnSpLocks/>
              <a:stCxn id="56" idx="1"/>
              <a:endCxn id="55" idx="3"/>
            </p:cNvCxnSpPr>
            <p:nvPr/>
          </p:nvCxnSpPr>
          <p:spPr>
            <a:xfrm flipH="1">
              <a:off x="7573879" y="8696602"/>
              <a:ext cx="6640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8CF93ACA-D941-61F3-57CD-03EDD0B75086}"/>
                </a:ext>
              </a:extLst>
            </p:cNvPr>
            <p:cNvCxnSpPr>
              <a:cxnSpLocks/>
            </p:cNvCxnSpPr>
            <p:nvPr/>
          </p:nvCxnSpPr>
          <p:spPr>
            <a:xfrm>
              <a:off x="5986796" y="7470315"/>
              <a:ext cx="3014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AAF7476F-0CA1-085E-EFD8-C8C6EE22BFC5}"/>
                </a:ext>
              </a:extLst>
            </p:cNvPr>
            <p:cNvCxnSpPr>
              <a:cxnSpLocks/>
            </p:cNvCxnSpPr>
            <p:nvPr/>
          </p:nvCxnSpPr>
          <p:spPr>
            <a:xfrm>
              <a:off x="5986796" y="9430803"/>
              <a:ext cx="3014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BA1712DF-B18E-EBF3-A485-D2ADEE5631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9792" y="6889778"/>
              <a:ext cx="0" cy="25268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246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4D84E-6C60-B348-EE91-68E8882C8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0203592-1790-60F5-D80A-2E4D84FEF6F5}"/>
              </a:ext>
            </a:extLst>
          </p:cNvPr>
          <p:cNvSpPr/>
          <p:nvPr/>
        </p:nvSpPr>
        <p:spPr>
          <a:xfrm>
            <a:off x="0" y="0"/>
            <a:ext cx="12192000" cy="568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works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8D9472-A378-6062-A7EE-B797B2AAAE78}"/>
              </a:ext>
            </a:extLst>
          </p:cNvPr>
          <p:cNvSpPr/>
          <p:nvPr/>
        </p:nvSpPr>
        <p:spPr>
          <a:xfrm>
            <a:off x="0" y="6289040"/>
            <a:ext cx="12192000" cy="568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Towards Anytime Retrieval: A Benchmark for Anytime Person Re-Identification                                                      ID: 2068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7EEC87-05B8-1EAD-7F85-87F2D8EFBFF8}"/>
              </a:ext>
            </a:extLst>
          </p:cNvPr>
          <p:cNvSpPr txBox="1"/>
          <p:nvPr/>
        </p:nvSpPr>
        <p:spPr>
          <a:xfrm>
            <a:off x="5638800" y="338050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DB5E58-F240-545E-BFD4-966CA3F3F6C9}"/>
              </a:ext>
            </a:extLst>
          </p:cNvPr>
          <p:cNvSpPr txBox="1"/>
          <p:nvPr/>
        </p:nvSpPr>
        <p:spPr>
          <a:xfrm>
            <a:off x="0" y="5421246"/>
            <a:ext cx="12192000" cy="707886"/>
          </a:xfrm>
          <a:prstGeom prst="rect">
            <a:avLst/>
          </a:prstGeom>
          <a:solidFill>
            <a:srgbClr val="DEEB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researchers introduced the Visible-Infrared Cross-Modality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(CM-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task to address the issue of searching between daytime RGB images and nighttime infrared (IR) images. </a:t>
            </a: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ADF2222C-0B03-960D-A466-CBF35BC7C6EB}"/>
              </a:ext>
            </a:extLst>
          </p:cNvPr>
          <p:cNvGrpSpPr/>
          <p:nvPr/>
        </p:nvGrpSpPr>
        <p:grpSpPr>
          <a:xfrm>
            <a:off x="4416402" y="1562707"/>
            <a:ext cx="3295927" cy="2632615"/>
            <a:chOff x="4700692" y="1281257"/>
            <a:chExt cx="3170723" cy="2532609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5B244451-2BB4-0C74-86D1-8A923CBC98B1}"/>
                </a:ext>
              </a:extLst>
            </p:cNvPr>
            <p:cNvSpPr/>
            <p:nvPr/>
          </p:nvSpPr>
          <p:spPr>
            <a:xfrm>
              <a:off x="6772695" y="1301120"/>
              <a:ext cx="1098402" cy="250350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F07727B9-0CC1-5684-367B-4C7B135CD68C}"/>
                </a:ext>
              </a:extLst>
            </p:cNvPr>
            <p:cNvSpPr/>
            <p:nvPr/>
          </p:nvSpPr>
          <p:spPr>
            <a:xfrm>
              <a:off x="5692798" y="1876548"/>
              <a:ext cx="2174194" cy="483785"/>
            </a:xfrm>
            <a:prstGeom prst="rect">
              <a:avLst/>
            </a:prstGeom>
            <a:solidFill>
              <a:srgbClr val="FACC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1600" b="1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Scenario : </a:t>
              </a:r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AD-ST</a:t>
              </a:r>
              <a:endPara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093BF992-C0F8-6D2B-524A-EA4EF56DC9DF}"/>
                </a:ext>
              </a:extLst>
            </p:cNvPr>
            <p:cNvSpPr/>
            <p:nvPr/>
          </p:nvSpPr>
          <p:spPr>
            <a:xfrm>
              <a:off x="4850095" y="1325625"/>
              <a:ext cx="831883" cy="2456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A5663763-A3C6-A09E-773C-0B2CAA954A8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896" y="2366092"/>
              <a:ext cx="720000" cy="1440000"/>
            </a:xfrm>
            <a:prstGeom prst="rect">
              <a:avLst/>
            </a:prstGeom>
          </p:spPr>
        </p:pic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8A41E76D-C13F-5F1D-DAAF-17BF0ED8F23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4017" y="2366301"/>
              <a:ext cx="720000" cy="1440000"/>
            </a:xfrm>
            <a:prstGeom prst="rect">
              <a:avLst/>
            </a:prstGeom>
          </p:spPr>
        </p:pic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B5797317-3EC6-61C9-D647-3469DCE5DBC1}"/>
                </a:ext>
              </a:extLst>
            </p:cNvPr>
            <p:cNvSpPr txBox="1"/>
            <p:nvPr/>
          </p:nvSpPr>
          <p:spPr>
            <a:xfrm>
              <a:off x="4700692" y="2600569"/>
              <a:ext cx="1107206" cy="562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hort-</a:t>
              </a:r>
            </a:p>
            <a:p>
              <a:pPr algn="ctr"/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erm</a:t>
              </a:r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6F2C8640-1010-8AE2-89F3-3DC00CF55C0B}"/>
                </a:ext>
              </a:extLst>
            </p:cNvPr>
            <p:cNvGrpSpPr/>
            <p:nvPr/>
          </p:nvGrpSpPr>
          <p:grpSpPr>
            <a:xfrm>
              <a:off x="4982482" y="1953756"/>
              <a:ext cx="540001" cy="540000"/>
              <a:chOff x="3783868" y="4843784"/>
              <a:chExt cx="1440003" cy="1440000"/>
            </a:xfrm>
            <a:effectLst>
              <a:outerShdw blurRad="50800" dist="38100" dir="3600000" algn="tl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8311A631-4F27-F74A-BED9-AF0034F14CBF}"/>
                  </a:ext>
                </a:extLst>
              </p:cNvPr>
              <p:cNvGrpSpPr/>
              <p:nvPr/>
            </p:nvGrpSpPr>
            <p:grpSpPr>
              <a:xfrm>
                <a:off x="3783868" y="4843784"/>
                <a:ext cx="1440001" cy="1440000"/>
                <a:chOff x="3783868" y="4843784"/>
                <a:chExt cx="1446755" cy="1440000"/>
              </a:xfrm>
            </p:grpSpPr>
            <p:sp>
              <p:nvSpPr>
                <p:cNvPr id="128" name="流程图: 接点 127">
                  <a:extLst>
                    <a:ext uri="{FF2B5EF4-FFF2-40B4-BE49-F238E27FC236}">
                      <a16:creationId xmlns:a16="http://schemas.microsoft.com/office/drawing/2014/main" id="{E44AF4B4-A8CC-DE19-E0A3-89448EB0B916}"/>
                    </a:ext>
                  </a:extLst>
                </p:cNvPr>
                <p:cNvSpPr/>
                <p:nvPr/>
              </p:nvSpPr>
              <p:spPr>
                <a:xfrm>
                  <a:off x="4448728" y="5492664"/>
                  <a:ext cx="132080" cy="142240"/>
                </a:xfrm>
                <a:prstGeom prst="flowChartConnector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9" name="直接连接符 128">
                  <a:extLst>
                    <a:ext uri="{FF2B5EF4-FFF2-40B4-BE49-F238E27FC236}">
                      <a16:creationId xmlns:a16="http://schemas.microsoft.com/office/drawing/2014/main" id="{34EE9DD0-3CB0-C3E0-1162-2042F68B7E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97792" y="4991275"/>
                  <a:ext cx="9456" cy="467904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129">
                  <a:extLst>
                    <a:ext uri="{FF2B5EF4-FFF2-40B4-BE49-F238E27FC236}">
                      <a16:creationId xmlns:a16="http://schemas.microsoft.com/office/drawing/2014/main" id="{E4199533-7062-8521-3D23-09EE74630D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90334" y="5613428"/>
                  <a:ext cx="252190" cy="140709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弧形 130">
                  <a:extLst>
                    <a:ext uri="{FF2B5EF4-FFF2-40B4-BE49-F238E27FC236}">
                      <a16:creationId xmlns:a16="http://schemas.microsoft.com/office/drawing/2014/main" id="{B5C032CF-C853-FFD5-EDCC-E5C3CFCC5988}"/>
                    </a:ext>
                  </a:extLst>
                </p:cNvPr>
                <p:cNvSpPr/>
                <p:nvPr/>
              </p:nvSpPr>
              <p:spPr>
                <a:xfrm>
                  <a:off x="3783868" y="4843784"/>
                  <a:ext cx="1446755" cy="1440000"/>
                </a:xfrm>
                <a:prstGeom prst="arc">
                  <a:avLst>
                    <a:gd name="adj1" fmla="val 16456547"/>
                    <a:gd name="adj2" fmla="val 1962389"/>
                  </a:avLst>
                </a:prstGeom>
                <a:noFill/>
                <a:ln w="38100" cap="rnd" cmpd="sng">
                  <a:solidFill>
                    <a:schemeClr val="tx1"/>
                  </a:solidFill>
                  <a:headEnd type="none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27" name="弧形 126">
                <a:extLst>
                  <a:ext uri="{FF2B5EF4-FFF2-40B4-BE49-F238E27FC236}">
                    <a16:creationId xmlns:a16="http://schemas.microsoft.com/office/drawing/2014/main" id="{84998294-220C-94AC-6006-82D37FF89093}"/>
                  </a:ext>
                </a:extLst>
              </p:cNvPr>
              <p:cNvSpPr/>
              <p:nvPr/>
            </p:nvSpPr>
            <p:spPr>
              <a:xfrm>
                <a:off x="3783871" y="4843784"/>
                <a:ext cx="1440000" cy="1440000"/>
              </a:xfrm>
              <a:prstGeom prst="arc">
                <a:avLst>
                  <a:gd name="adj1" fmla="val 2694741"/>
                  <a:gd name="adj2" fmla="val 15296891"/>
                </a:avLst>
              </a:prstGeom>
              <a:noFill/>
              <a:ln w="31750" cap="rnd" cmpd="sng">
                <a:solidFill>
                  <a:schemeClr val="tx1"/>
                </a:solidFill>
                <a:prstDash val="dash"/>
                <a:headEnd type="none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68145CB1-C794-E413-5DB9-62BB5BB0BABA}"/>
                </a:ext>
              </a:extLst>
            </p:cNvPr>
            <p:cNvPicPr>
              <a:picLocks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5737008" y="1362971"/>
              <a:ext cx="429895" cy="43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新月形 111">
              <a:extLst>
                <a:ext uri="{FF2B5EF4-FFF2-40B4-BE49-F238E27FC236}">
                  <a16:creationId xmlns:a16="http://schemas.microsoft.com/office/drawing/2014/main" id="{A19EA06C-732B-B443-2252-862CBE91594C}"/>
                </a:ext>
              </a:extLst>
            </p:cNvPr>
            <p:cNvSpPr>
              <a:spLocks/>
            </p:cNvSpPr>
            <p:nvPr/>
          </p:nvSpPr>
          <p:spPr>
            <a:xfrm rot="10800000">
              <a:off x="7388556" y="1379696"/>
              <a:ext cx="244319" cy="402501"/>
            </a:xfrm>
            <a:prstGeom prst="moon">
              <a:avLst>
                <a:gd name="adj" fmla="val 55235"/>
              </a:avLst>
            </a:prstGeom>
            <a:solidFill>
              <a:srgbClr val="F1C4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B3129206-3D28-99A1-CA6B-5C656F2BF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5171" y="1281551"/>
              <a:ext cx="0" cy="25230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EDB4680A-CB21-1AA0-3337-21184C4D2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5267" y="1281551"/>
              <a:ext cx="0" cy="25230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E8E38D65-B9E6-7F4D-F7C5-822798A9FBFC}"/>
                </a:ext>
              </a:extLst>
            </p:cNvPr>
            <p:cNvCxnSpPr>
              <a:cxnSpLocks/>
            </p:cNvCxnSpPr>
            <p:nvPr/>
          </p:nvCxnSpPr>
          <p:spPr>
            <a:xfrm>
              <a:off x="4851842" y="1283662"/>
              <a:ext cx="30151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DD42BA21-9B96-E37E-616E-2D860D0F600A}"/>
                </a:ext>
              </a:extLst>
            </p:cNvPr>
            <p:cNvSpPr txBox="1"/>
            <p:nvPr/>
          </p:nvSpPr>
          <p:spPr>
            <a:xfrm>
              <a:off x="6068159" y="1281915"/>
              <a:ext cx="1354065" cy="32569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ll-</a:t>
              </a:r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ay </a:t>
              </a:r>
              <a:endPara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559F1107-4A40-E5F8-70FE-1CCB245F66B6}"/>
                </a:ext>
              </a:extLst>
            </p:cNvPr>
            <p:cNvSpPr txBox="1"/>
            <p:nvPr/>
          </p:nvSpPr>
          <p:spPr>
            <a:xfrm>
              <a:off x="4797672" y="1281257"/>
              <a:ext cx="969689" cy="562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CM-ReID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C36F434D-309A-A942-01D9-A48B8EF3789E}"/>
                </a:ext>
              </a:extLst>
            </p:cNvPr>
            <p:cNvSpPr txBox="1"/>
            <p:nvPr/>
          </p:nvSpPr>
          <p:spPr>
            <a:xfrm>
              <a:off x="4878863" y="3161342"/>
              <a:ext cx="785047" cy="562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Same</a:t>
              </a:r>
              <a:b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clothes</a:t>
              </a:r>
              <a:endParaRPr lang="zh-CN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EB0405CA-C26D-AC19-492B-B132983ADBDC}"/>
                </a:ext>
              </a:extLst>
            </p:cNvPr>
            <p:cNvSpPr txBox="1"/>
            <p:nvPr/>
          </p:nvSpPr>
          <p:spPr>
            <a:xfrm>
              <a:off x="6008427" y="1498828"/>
              <a:ext cx="1354065" cy="325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       IR</a:t>
              </a:r>
              <a:endPara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9105FD56-A748-AB89-CABC-A9B489098B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1774" y="1674455"/>
              <a:ext cx="3467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5961A34-5400-8857-6C7E-7CE0C32B73AA}"/>
                </a:ext>
              </a:extLst>
            </p:cNvPr>
            <p:cNvSpPr/>
            <p:nvPr/>
          </p:nvSpPr>
          <p:spPr>
            <a:xfrm>
              <a:off x="7474017" y="2436072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502A2EA9-5230-BB73-7F7B-55EA4FF9EE3D}"/>
                </a:ext>
              </a:extLst>
            </p:cNvPr>
            <p:cNvCxnSpPr>
              <a:cxnSpLocks/>
            </p:cNvCxnSpPr>
            <p:nvPr/>
          </p:nvCxnSpPr>
          <p:spPr>
            <a:xfrm>
              <a:off x="4853679" y="1853378"/>
              <a:ext cx="301331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E8E0ED14-B92D-DBC3-2F41-53BDF09695F1}"/>
                </a:ext>
              </a:extLst>
            </p:cNvPr>
            <p:cNvCxnSpPr>
              <a:cxnSpLocks/>
            </p:cNvCxnSpPr>
            <p:nvPr/>
          </p:nvCxnSpPr>
          <p:spPr>
            <a:xfrm>
              <a:off x="4853679" y="3813866"/>
              <a:ext cx="301331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AE19C924-583E-BED3-2301-26374F11FB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1415" y="1290790"/>
              <a:ext cx="0" cy="25138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78346406-2AE8-2589-5C20-E4B504A19381}"/>
                </a:ext>
              </a:extLst>
            </p:cNvPr>
            <p:cNvCxnSpPr>
              <a:cxnSpLocks/>
              <a:stCxn id="108" idx="1"/>
              <a:endCxn id="107" idx="3"/>
            </p:cNvCxnSpPr>
            <p:nvPr/>
          </p:nvCxnSpPr>
          <p:spPr>
            <a:xfrm flipH="1" flipV="1">
              <a:off x="6441896" y="3086092"/>
              <a:ext cx="672121" cy="20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1441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967D5-7065-6A91-866D-E50F3E1D2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48D70DFC-F987-FFA8-8B53-209CC78D3AAE}"/>
              </a:ext>
            </a:extLst>
          </p:cNvPr>
          <p:cNvSpPr/>
          <p:nvPr/>
        </p:nvSpPr>
        <p:spPr>
          <a:xfrm>
            <a:off x="0" y="0"/>
            <a:ext cx="12192000" cy="568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works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1822A7-B50E-1506-2B03-F0A0C9A07695}"/>
              </a:ext>
            </a:extLst>
          </p:cNvPr>
          <p:cNvSpPr/>
          <p:nvPr/>
        </p:nvSpPr>
        <p:spPr>
          <a:xfrm>
            <a:off x="0" y="6289040"/>
            <a:ext cx="12192000" cy="568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Towards Anytime Retrieval: A Benchmark for Anytime Person Re-Identification                                                      ID: 2068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4B146D-234F-857F-DEBD-EC8424917A3A}"/>
              </a:ext>
            </a:extLst>
          </p:cNvPr>
          <p:cNvSpPr txBox="1"/>
          <p:nvPr/>
        </p:nvSpPr>
        <p:spPr>
          <a:xfrm>
            <a:off x="0" y="5433245"/>
            <a:ext cx="12192000" cy="707886"/>
          </a:xfrm>
          <a:prstGeom prst="rect">
            <a:avLst/>
          </a:prstGeom>
          <a:solidFill>
            <a:srgbClr val="DEEB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Long-Term Cloth-Changing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(CC-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task was proposed to handle long-term retrieval in which pedestrians change their clothes.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36AE0D58-C221-88A9-CFE0-3E621C9C9D5A}"/>
              </a:ext>
            </a:extLst>
          </p:cNvPr>
          <p:cNvGrpSpPr/>
          <p:nvPr/>
        </p:nvGrpSpPr>
        <p:grpSpPr>
          <a:xfrm>
            <a:off x="4534358" y="1539632"/>
            <a:ext cx="3212538" cy="2618829"/>
            <a:chOff x="1594924" y="1277498"/>
            <a:chExt cx="3072057" cy="2504312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CC41ADFE-6013-E922-AEE0-F2AF3879794C}"/>
                </a:ext>
              </a:extLst>
            </p:cNvPr>
            <p:cNvSpPr/>
            <p:nvPr/>
          </p:nvSpPr>
          <p:spPr>
            <a:xfrm>
              <a:off x="2487920" y="1853391"/>
              <a:ext cx="2179061" cy="470186"/>
            </a:xfrm>
            <a:prstGeom prst="rect">
              <a:avLst/>
            </a:prstGeom>
            <a:solidFill>
              <a:srgbClr val="FAE2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Scenario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DT-LT</a:t>
              </a:r>
              <a:endPara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B7E829F8-5022-1FC9-949D-9E7377F4F47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208" y="2330363"/>
              <a:ext cx="720000" cy="1440000"/>
            </a:xfrm>
            <a:prstGeom prst="rect">
              <a:avLst/>
            </a:prstGeom>
          </p:spPr>
        </p:pic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CD524495-6935-97A5-4CFB-E38A1836425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7820" y="2330363"/>
              <a:ext cx="720000" cy="1440000"/>
            </a:xfrm>
            <a:prstGeom prst="rect">
              <a:avLst/>
            </a:prstGeom>
          </p:spPr>
        </p:pic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07350BBD-C185-5356-8E74-E8E7741503C0}"/>
                </a:ext>
              </a:extLst>
            </p:cNvPr>
            <p:cNvSpPr txBox="1"/>
            <p:nvPr/>
          </p:nvSpPr>
          <p:spPr>
            <a:xfrm>
              <a:off x="1613934" y="2508375"/>
              <a:ext cx="930894" cy="55920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ong-</a:t>
              </a:r>
            </a:p>
            <a:p>
              <a:pPr algn="ctr"/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erm</a:t>
              </a:r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90855DF6-06F5-5B82-0758-FF8F69268B22}"/>
                </a:ext>
              </a:extLst>
            </p:cNvPr>
            <p:cNvSpPr txBox="1"/>
            <p:nvPr/>
          </p:nvSpPr>
          <p:spPr>
            <a:xfrm>
              <a:off x="2898731" y="1277498"/>
              <a:ext cx="1500128" cy="3237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ay</a:t>
              </a:r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ime </a:t>
              </a:r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9735C184-EBF6-23DA-312F-DDFA8F44BA0B}"/>
                </a:ext>
              </a:extLst>
            </p:cNvPr>
            <p:cNvGrpSpPr/>
            <p:nvPr/>
          </p:nvGrpSpPr>
          <p:grpSpPr>
            <a:xfrm>
              <a:off x="1781947" y="1937119"/>
              <a:ext cx="540000" cy="540000"/>
              <a:chOff x="8274392" y="4856309"/>
              <a:chExt cx="1446754" cy="1440000"/>
            </a:xfrm>
            <a:effectLst>
              <a:outerShdw blurRad="50800" dist="38100" dir="36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99" name="流程图: 接点 98">
                <a:extLst>
                  <a:ext uri="{FF2B5EF4-FFF2-40B4-BE49-F238E27FC236}">
                    <a16:creationId xmlns:a16="http://schemas.microsoft.com/office/drawing/2014/main" id="{D70E2635-44FE-E55F-3E59-67FD6DBC80FF}"/>
                  </a:ext>
                </a:extLst>
              </p:cNvPr>
              <p:cNvSpPr/>
              <p:nvPr/>
            </p:nvSpPr>
            <p:spPr>
              <a:xfrm>
                <a:off x="8939249" y="5505189"/>
                <a:ext cx="132080" cy="142240"/>
              </a:xfrm>
              <a:prstGeom prst="flowChartConnector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7170FFF1-6D52-3163-3BE3-5C2CFBD266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88313" y="5003800"/>
                <a:ext cx="9456" cy="467904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1C47D3A7-581F-0BC9-9259-ED3562750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80855" y="5625953"/>
                <a:ext cx="252190" cy="140709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弧形 101">
                <a:extLst>
                  <a:ext uri="{FF2B5EF4-FFF2-40B4-BE49-F238E27FC236}">
                    <a16:creationId xmlns:a16="http://schemas.microsoft.com/office/drawing/2014/main" id="{FE246608-C11F-45BF-1345-FF618EF3ABF3}"/>
                  </a:ext>
                </a:extLst>
              </p:cNvPr>
              <p:cNvSpPr/>
              <p:nvPr/>
            </p:nvSpPr>
            <p:spPr>
              <a:xfrm>
                <a:off x="8274392" y="4856309"/>
                <a:ext cx="1446754" cy="1440000"/>
              </a:xfrm>
              <a:prstGeom prst="arc">
                <a:avLst>
                  <a:gd name="adj1" fmla="val 1609246"/>
                  <a:gd name="adj2" fmla="val 874505"/>
                </a:avLst>
              </a:prstGeom>
              <a:noFill/>
              <a:ln w="38100" cap="rnd" cmpd="sng">
                <a:solidFill>
                  <a:schemeClr val="tx1"/>
                </a:solidFill>
                <a:headEnd type="none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3F0A8D92-4737-6073-75C8-31F7E4C84B77}"/>
                </a:ext>
              </a:extLst>
            </p:cNvPr>
            <p:cNvCxnSpPr>
              <a:cxnSpLocks/>
            </p:cNvCxnSpPr>
            <p:nvPr/>
          </p:nvCxnSpPr>
          <p:spPr>
            <a:xfrm>
              <a:off x="1666038" y="3781810"/>
              <a:ext cx="29878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FA722C03-95C2-D3E8-FCFF-2BEB00E64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1058" y="1286508"/>
              <a:ext cx="0" cy="24953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58B679F6-20D2-E5A7-A705-CD9DFB0EA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1154" y="1286508"/>
              <a:ext cx="0" cy="24953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CDB415C3-90FA-8FAA-ADE4-95F080024FD8}"/>
                </a:ext>
              </a:extLst>
            </p:cNvPr>
            <p:cNvCxnSpPr>
              <a:cxnSpLocks/>
            </p:cNvCxnSpPr>
            <p:nvPr/>
          </p:nvCxnSpPr>
          <p:spPr>
            <a:xfrm>
              <a:off x="1647729" y="1288619"/>
              <a:ext cx="300620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E67F8CA7-FC09-C833-4053-40D7C67E2810}"/>
                </a:ext>
              </a:extLst>
            </p:cNvPr>
            <p:cNvPicPr>
              <a:picLocks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2503565" y="1345621"/>
              <a:ext cx="429895" cy="43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6AC711E0-74C5-8CF1-4B05-042B25FF1944}"/>
                </a:ext>
              </a:extLst>
            </p:cNvPr>
            <p:cNvSpPr txBox="1"/>
            <p:nvPr/>
          </p:nvSpPr>
          <p:spPr>
            <a:xfrm>
              <a:off x="1594924" y="1290094"/>
              <a:ext cx="953343" cy="55920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CC-ReID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456B828E-F78F-823B-CDDE-3E5C18C4D3E6}"/>
                </a:ext>
              </a:extLst>
            </p:cNvPr>
            <p:cNvSpPr txBox="1"/>
            <p:nvPr/>
          </p:nvSpPr>
          <p:spPr>
            <a:xfrm>
              <a:off x="1596475" y="3126434"/>
              <a:ext cx="930894" cy="55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Clothes</a:t>
              </a:r>
            </a:p>
            <a:p>
              <a:pPr algn="ctr"/>
              <a: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changes</a:t>
              </a:r>
              <a:endParaRPr lang="zh-CN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C7A28AC3-5F7E-FF2E-8D04-2226C0818687}"/>
                </a:ext>
              </a:extLst>
            </p:cNvPr>
            <p:cNvSpPr txBox="1"/>
            <p:nvPr/>
          </p:nvSpPr>
          <p:spPr>
            <a:xfrm>
              <a:off x="2925886" y="1514201"/>
              <a:ext cx="1500128" cy="323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camera</a:t>
              </a:r>
              <a:endPara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CC963886-5AC7-EDF3-77AA-686494F26A85}"/>
                </a:ext>
              </a:extLst>
            </p:cNvPr>
            <p:cNvSpPr/>
            <p:nvPr/>
          </p:nvSpPr>
          <p:spPr>
            <a:xfrm>
              <a:off x="4125196" y="2426912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8F855479-E8F6-151D-C2C2-C9DC12E5E879}"/>
                </a:ext>
              </a:extLst>
            </p:cNvPr>
            <p:cNvSpPr/>
            <p:nvPr/>
          </p:nvSpPr>
          <p:spPr>
            <a:xfrm>
              <a:off x="2823707" y="2428476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15BC1BBB-4FE2-AAB3-62DC-D1DAEB7BA720}"/>
                </a:ext>
              </a:extLst>
            </p:cNvPr>
            <p:cNvCxnSpPr>
              <a:cxnSpLocks/>
              <a:stCxn id="81" idx="1"/>
              <a:endCxn id="82" idx="3"/>
            </p:cNvCxnSpPr>
            <p:nvPr/>
          </p:nvCxnSpPr>
          <p:spPr>
            <a:xfrm flipH="1">
              <a:off x="3237820" y="3050363"/>
              <a:ext cx="6573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A2CB66D4-074A-AD07-F48B-CF6449EABDCD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66" y="1846087"/>
              <a:ext cx="30129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819EF8F7-EE81-8ABE-BFD3-579536013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562" y="1277798"/>
              <a:ext cx="0" cy="25040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7344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59FEC-2E4C-3EBE-88A3-AE4001BE7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B0BC3F23-98D6-AD89-469D-28D2A9FC9DC7}"/>
              </a:ext>
            </a:extLst>
          </p:cNvPr>
          <p:cNvSpPr/>
          <p:nvPr/>
        </p:nvSpPr>
        <p:spPr>
          <a:xfrm>
            <a:off x="0" y="0"/>
            <a:ext cx="12192000" cy="568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works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96E969-53B0-03B2-5231-041FA4DBC896}"/>
              </a:ext>
            </a:extLst>
          </p:cNvPr>
          <p:cNvSpPr/>
          <p:nvPr/>
        </p:nvSpPr>
        <p:spPr>
          <a:xfrm>
            <a:off x="0" y="6289040"/>
            <a:ext cx="12192000" cy="568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Towards Anytime Retrieval: A Benchmark for Anytime Person Re-Identification                                                      ID: 2068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CB359B-6E24-C711-00DB-819DE71F376E}"/>
              </a:ext>
            </a:extLst>
          </p:cNvPr>
          <p:cNvSpPr txBox="1"/>
          <p:nvPr/>
        </p:nvSpPr>
        <p:spPr>
          <a:xfrm>
            <a:off x="5638800" y="345439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42BE902A-3FA7-E805-B486-6C54CC726D4E}"/>
              </a:ext>
            </a:extLst>
          </p:cNvPr>
          <p:cNvGrpSpPr/>
          <p:nvPr/>
        </p:nvGrpSpPr>
        <p:grpSpPr>
          <a:xfrm>
            <a:off x="284895" y="1627361"/>
            <a:ext cx="3282025" cy="2670205"/>
            <a:chOff x="5833809" y="6853523"/>
            <a:chExt cx="3167808" cy="2577280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09C5F9C8-EE24-29DD-0517-037C7C11C3A1}"/>
                </a:ext>
              </a:extLst>
            </p:cNvPr>
            <p:cNvSpPr/>
            <p:nvPr/>
          </p:nvSpPr>
          <p:spPr>
            <a:xfrm>
              <a:off x="6799341" y="7479163"/>
              <a:ext cx="2193645" cy="483784"/>
            </a:xfrm>
            <a:prstGeom prst="rect">
              <a:avLst/>
            </a:prstGeom>
            <a:solidFill>
              <a:srgbClr val="F5F5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Scenario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DT-ST </a:t>
              </a:r>
              <a:endPara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61EBFF06-5C95-D59C-177B-FA77183480F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879" y="7976602"/>
              <a:ext cx="720000" cy="1440000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39493CE9-3618-199D-C9E5-6B665375010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7926" y="7976602"/>
              <a:ext cx="720000" cy="1440000"/>
            </a:xfrm>
            <a:prstGeom prst="rect">
              <a:avLst/>
            </a:prstGeom>
          </p:spPr>
        </p:pic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7C641C10-FCD0-84A5-7790-CBB8C31EDEC4}"/>
                </a:ext>
              </a:extLst>
            </p:cNvPr>
            <p:cNvSpPr txBox="1"/>
            <p:nvPr/>
          </p:nvSpPr>
          <p:spPr>
            <a:xfrm>
              <a:off x="5833809" y="8217506"/>
              <a:ext cx="1107206" cy="56442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hort-</a:t>
              </a:r>
            </a:p>
            <a:p>
              <a:pPr algn="ctr"/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erm</a:t>
              </a:r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3834E15-4D8F-9CCE-CB7F-4B85D3AA1FD8}"/>
                </a:ext>
              </a:extLst>
            </p:cNvPr>
            <p:cNvSpPr txBox="1"/>
            <p:nvPr/>
          </p:nvSpPr>
          <p:spPr>
            <a:xfrm>
              <a:off x="7260621" y="6853523"/>
              <a:ext cx="1500128" cy="3861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ay</a:t>
              </a:r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ime</a:t>
              </a:r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80BB2FEC-2E48-A7E9-39D0-7DA89B9681ED}"/>
                </a:ext>
              </a:extLst>
            </p:cNvPr>
            <p:cNvGrpSpPr/>
            <p:nvPr/>
          </p:nvGrpSpPr>
          <p:grpSpPr>
            <a:xfrm>
              <a:off x="6115599" y="7570693"/>
              <a:ext cx="540001" cy="540000"/>
              <a:chOff x="3783868" y="4843784"/>
              <a:chExt cx="1440003" cy="1440000"/>
            </a:xfrm>
            <a:effectLst>
              <a:outerShdw blurRad="50800" dist="38100" dir="3600000" algn="tl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7FEE55B0-61E2-B494-D622-7FA64A090443}"/>
                  </a:ext>
                </a:extLst>
              </p:cNvPr>
              <p:cNvGrpSpPr/>
              <p:nvPr/>
            </p:nvGrpSpPr>
            <p:grpSpPr>
              <a:xfrm>
                <a:off x="3783868" y="4843784"/>
                <a:ext cx="1440001" cy="1440000"/>
                <a:chOff x="3783868" y="4843784"/>
                <a:chExt cx="1446755" cy="1440000"/>
              </a:xfrm>
            </p:grpSpPr>
            <p:sp>
              <p:nvSpPr>
                <p:cNvPr id="75" name="流程图: 接点 74">
                  <a:extLst>
                    <a:ext uri="{FF2B5EF4-FFF2-40B4-BE49-F238E27FC236}">
                      <a16:creationId xmlns:a16="http://schemas.microsoft.com/office/drawing/2014/main" id="{2CD90C0B-D78C-431A-CEDB-5B34CA28E8B7}"/>
                    </a:ext>
                  </a:extLst>
                </p:cNvPr>
                <p:cNvSpPr/>
                <p:nvPr/>
              </p:nvSpPr>
              <p:spPr>
                <a:xfrm>
                  <a:off x="4448728" y="5492664"/>
                  <a:ext cx="132080" cy="142240"/>
                </a:xfrm>
                <a:prstGeom prst="flowChartConnector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EFCBA413-9843-A412-01D3-105444C69D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97792" y="4991275"/>
                  <a:ext cx="9456" cy="467904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5552C630-92BB-DB60-F620-A9BB602C3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90334" y="5613428"/>
                  <a:ext cx="252190" cy="140709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弧形 77">
                  <a:extLst>
                    <a:ext uri="{FF2B5EF4-FFF2-40B4-BE49-F238E27FC236}">
                      <a16:creationId xmlns:a16="http://schemas.microsoft.com/office/drawing/2014/main" id="{163B880F-DF6B-4976-7BA0-AF59FCB225E9}"/>
                    </a:ext>
                  </a:extLst>
                </p:cNvPr>
                <p:cNvSpPr/>
                <p:nvPr/>
              </p:nvSpPr>
              <p:spPr>
                <a:xfrm>
                  <a:off x="3783868" y="4843784"/>
                  <a:ext cx="1446755" cy="1440000"/>
                </a:xfrm>
                <a:prstGeom prst="arc">
                  <a:avLst>
                    <a:gd name="adj1" fmla="val 16456547"/>
                    <a:gd name="adj2" fmla="val 1962389"/>
                  </a:avLst>
                </a:prstGeom>
                <a:noFill/>
                <a:ln w="38100" cap="rnd" cmpd="sng">
                  <a:solidFill>
                    <a:schemeClr val="tx1"/>
                  </a:solidFill>
                  <a:headEnd type="none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4" name="弧形 73">
                <a:extLst>
                  <a:ext uri="{FF2B5EF4-FFF2-40B4-BE49-F238E27FC236}">
                    <a16:creationId xmlns:a16="http://schemas.microsoft.com/office/drawing/2014/main" id="{11213733-787B-00DA-1B01-9BDE96BCA678}"/>
                  </a:ext>
                </a:extLst>
              </p:cNvPr>
              <p:cNvSpPr/>
              <p:nvPr/>
            </p:nvSpPr>
            <p:spPr>
              <a:xfrm>
                <a:off x="3783871" y="4843784"/>
                <a:ext cx="1440000" cy="1440000"/>
              </a:xfrm>
              <a:prstGeom prst="arc">
                <a:avLst>
                  <a:gd name="adj1" fmla="val 2694741"/>
                  <a:gd name="adj2" fmla="val 15296891"/>
                </a:avLst>
              </a:prstGeom>
              <a:noFill/>
              <a:ln w="31750" cap="rnd" cmpd="sng">
                <a:solidFill>
                  <a:schemeClr val="tx1"/>
                </a:solidFill>
                <a:prstDash val="dash"/>
                <a:headEnd type="none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C09F3664-08D3-FCFD-6201-DB0CDDF1BE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8288" y="6898488"/>
              <a:ext cx="0" cy="25181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812A844-6723-F059-8435-2485F5461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8384" y="6898488"/>
              <a:ext cx="0" cy="25181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49A915E8-1E0E-B668-9C07-8245275E437E}"/>
                </a:ext>
              </a:extLst>
            </p:cNvPr>
            <p:cNvCxnSpPr>
              <a:cxnSpLocks/>
            </p:cNvCxnSpPr>
            <p:nvPr/>
          </p:nvCxnSpPr>
          <p:spPr>
            <a:xfrm>
              <a:off x="5984959" y="6890209"/>
              <a:ext cx="30166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2D0FC693-13F9-714D-DA4A-D9D3E5A5E90B}"/>
                </a:ext>
              </a:extLst>
            </p:cNvPr>
            <p:cNvPicPr>
              <a:picLocks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6840795" y="6957601"/>
              <a:ext cx="429895" cy="43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61FC42E2-67B7-8033-99B0-F47D38E0B4FA}"/>
                </a:ext>
              </a:extLst>
            </p:cNvPr>
            <p:cNvSpPr txBox="1"/>
            <p:nvPr/>
          </p:nvSpPr>
          <p:spPr>
            <a:xfrm>
              <a:off x="5928211" y="6897707"/>
              <a:ext cx="969689" cy="56442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Tr-</a:t>
              </a:r>
            </a:p>
            <a:p>
              <a:pPr algn="ctr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01D7CC1-E9C0-FCD9-E33A-9DB8087A8B5F}"/>
                </a:ext>
              </a:extLst>
            </p:cNvPr>
            <p:cNvSpPr txBox="1"/>
            <p:nvPr/>
          </p:nvSpPr>
          <p:spPr>
            <a:xfrm>
              <a:off x="6011980" y="8778279"/>
              <a:ext cx="785047" cy="564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Same</a:t>
              </a:r>
              <a:b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clothes</a:t>
              </a:r>
              <a:endParaRPr lang="zh-CN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14C41B73-0AC8-59DC-628D-367F34469FE4}"/>
                </a:ext>
              </a:extLst>
            </p:cNvPr>
            <p:cNvSpPr txBox="1"/>
            <p:nvPr/>
          </p:nvSpPr>
          <p:spPr>
            <a:xfrm>
              <a:off x="7249765" y="7145773"/>
              <a:ext cx="1500128" cy="326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camera</a:t>
              </a:r>
              <a:endPara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47C8767F-AAC9-7043-257A-4A6379AA5E44}"/>
                </a:ext>
              </a:extLst>
            </p:cNvPr>
            <p:cNvSpPr/>
            <p:nvPr/>
          </p:nvSpPr>
          <p:spPr>
            <a:xfrm>
              <a:off x="7104664" y="8040528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4D941D9E-4D51-BAD9-73C0-0A996E2D1348}"/>
                </a:ext>
              </a:extLst>
            </p:cNvPr>
            <p:cNvSpPr/>
            <p:nvPr/>
          </p:nvSpPr>
          <p:spPr>
            <a:xfrm>
              <a:off x="8485223" y="8040332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9BD955D4-5472-384D-EC66-07252413F4E2}"/>
                </a:ext>
              </a:extLst>
            </p:cNvPr>
            <p:cNvCxnSpPr>
              <a:cxnSpLocks/>
              <a:stCxn id="56" idx="1"/>
              <a:endCxn id="55" idx="3"/>
            </p:cNvCxnSpPr>
            <p:nvPr/>
          </p:nvCxnSpPr>
          <p:spPr>
            <a:xfrm flipH="1">
              <a:off x="7573879" y="8696602"/>
              <a:ext cx="6640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D3DB907D-3B47-6445-8780-DC79EE846A9F}"/>
                </a:ext>
              </a:extLst>
            </p:cNvPr>
            <p:cNvCxnSpPr>
              <a:cxnSpLocks/>
            </p:cNvCxnSpPr>
            <p:nvPr/>
          </p:nvCxnSpPr>
          <p:spPr>
            <a:xfrm>
              <a:off x="5986796" y="7470315"/>
              <a:ext cx="3014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AFB054D9-A256-CE2E-B666-740EFBD6B228}"/>
                </a:ext>
              </a:extLst>
            </p:cNvPr>
            <p:cNvCxnSpPr>
              <a:cxnSpLocks/>
            </p:cNvCxnSpPr>
            <p:nvPr/>
          </p:nvCxnSpPr>
          <p:spPr>
            <a:xfrm>
              <a:off x="5986796" y="9430803"/>
              <a:ext cx="3014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6176338B-29DA-F0C4-BBF4-006D66D0AD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9792" y="6889778"/>
              <a:ext cx="0" cy="25268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020FF3D4-9C3D-083A-76D9-5EE102AA15C0}"/>
              </a:ext>
            </a:extLst>
          </p:cNvPr>
          <p:cNvGrpSpPr/>
          <p:nvPr/>
        </p:nvGrpSpPr>
        <p:grpSpPr>
          <a:xfrm>
            <a:off x="8469450" y="1627361"/>
            <a:ext cx="3212538" cy="2618829"/>
            <a:chOff x="1594924" y="1277498"/>
            <a:chExt cx="3072057" cy="2504312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0D6C194-CF43-F0EF-F1E0-15F3F7E85406}"/>
                </a:ext>
              </a:extLst>
            </p:cNvPr>
            <p:cNvSpPr/>
            <p:nvPr/>
          </p:nvSpPr>
          <p:spPr>
            <a:xfrm>
              <a:off x="2487920" y="1853391"/>
              <a:ext cx="2179061" cy="470186"/>
            </a:xfrm>
            <a:prstGeom prst="rect">
              <a:avLst/>
            </a:prstGeom>
            <a:solidFill>
              <a:srgbClr val="FAE2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Scenario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DT-LT</a:t>
              </a:r>
              <a:endPara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A157CDA7-A385-DD77-B011-BD6F80E354B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208" y="2330363"/>
              <a:ext cx="720000" cy="1440000"/>
            </a:xfrm>
            <a:prstGeom prst="rect">
              <a:avLst/>
            </a:prstGeom>
          </p:spPr>
        </p:pic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A5B93807-415D-9420-946E-D794860E028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7820" y="2330363"/>
              <a:ext cx="720000" cy="1440000"/>
            </a:xfrm>
            <a:prstGeom prst="rect">
              <a:avLst/>
            </a:prstGeom>
          </p:spPr>
        </p:pic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9F5ABBE8-543E-A71C-C18B-422AC754C9B9}"/>
                </a:ext>
              </a:extLst>
            </p:cNvPr>
            <p:cNvSpPr txBox="1"/>
            <p:nvPr/>
          </p:nvSpPr>
          <p:spPr>
            <a:xfrm>
              <a:off x="1613934" y="2508375"/>
              <a:ext cx="930894" cy="55920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ong-</a:t>
              </a:r>
            </a:p>
            <a:p>
              <a:pPr algn="ctr"/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erm</a:t>
              </a:r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C34FEE03-FC99-0034-9709-06A2230E5267}"/>
                </a:ext>
              </a:extLst>
            </p:cNvPr>
            <p:cNvSpPr txBox="1"/>
            <p:nvPr/>
          </p:nvSpPr>
          <p:spPr>
            <a:xfrm>
              <a:off x="2898731" y="1277498"/>
              <a:ext cx="1500128" cy="3237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ay</a:t>
              </a:r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ime </a:t>
              </a:r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BC9FAE33-1FA6-70A5-8AA5-DEB935C43470}"/>
                </a:ext>
              </a:extLst>
            </p:cNvPr>
            <p:cNvGrpSpPr/>
            <p:nvPr/>
          </p:nvGrpSpPr>
          <p:grpSpPr>
            <a:xfrm>
              <a:off x="1781947" y="1937119"/>
              <a:ext cx="540000" cy="540000"/>
              <a:chOff x="8274392" y="4856309"/>
              <a:chExt cx="1446754" cy="1440000"/>
            </a:xfrm>
            <a:effectLst>
              <a:outerShdw blurRad="50800" dist="38100" dir="36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99" name="流程图: 接点 98">
                <a:extLst>
                  <a:ext uri="{FF2B5EF4-FFF2-40B4-BE49-F238E27FC236}">
                    <a16:creationId xmlns:a16="http://schemas.microsoft.com/office/drawing/2014/main" id="{94BEB975-7116-9585-0507-8FE7A86DB9AB}"/>
                  </a:ext>
                </a:extLst>
              </p:cNvPr>
              <p:cNvSpPr/>
              <p:nvPr/>
            </p:nvSpPr>
            <p:spPr>
              <a:xfrm>
                <a:off x="8939249" y="5505189"/>
                <a:ext cx="132080" cy="142240"/>
              </a:xfrm>
              <a:prstGeom prst="flowChartConnector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2980AA51-2AAD-48B6-738B-8B2DC0827F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88313" y="5003800"/>
                <a:ext cx="9456" cy="467904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F7D10B54-BF31-16B4-8AE5-62AE79D8EB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80855" y="5625953"/>
                <a:ext cx="252190" cy="140709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弧形 101">
                <a:extLst>
                  <a:ext uri="{FF2B5EF4-FFF2-40B4-BE49-F238E27FC236}">
                    <a16:creationId xmlns:a16="http://schemas.microsoft.com/office/drawing/2014/main" id="{4EE523A1-75A4-42C4-CFFB-10AD45F7FFB7}"/>
                  </a:ext>
                </a:extLst>
              </p:cNvPr>
              <p:cNvSpPr/>
              <p:nvPr/>
            </p:nvSpPr>
            <p:spPr>
              <a:xfrm>
                <a:off x="8274392" y="4856309"/>
                <a:ext cx="1446754" cy="1440000"/>
              </a:xfrm>
              <a:prstGeom prst="arc">
                <a:avLst>
                  <a:gd name="adj1" fmla="val 1609246"/>
                  <a:gd name="adj2" fmla="val 874505"/>
                </a:avLst>
              </a:prstGeom>
              <a:noFill/>
              <a:ln w="38100" cap="rnd" cmpd="sng">
                <a:solidFill>
                  <a:schemeClr val="tx1"/>
                </a:solidFill>
                <a:headEnd type="none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B9061DD1-748A-1F31-D3EF-C6D174871BA5}"/>
                </a:ext>
              </a:extLst>
            </p:cNvPr>
            <p:cNvCxnSpPr>
              <a:cxnSpLocks/>
            </p:cNvCxnSpPr>
            <p:nvPr/>
          </p:nvCxnSpPr>
          <p:spPr>
            <a:xfrm>
              <a:off x="1666038" y="3781810"/>
              <a:ext cx="29878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04F5E85D-6BB7-260E-F983-F4599DBC3F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1058" y="1286508"/>
              <a:ext cx="0" cy="24953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FC5CD325-B055-F84E-F3B8-8811E22ADC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1154" y="1286508"/>
              <a:ext cx="0" cy="24953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7FFC3693-55EF-E13D-482E-DCFC25A6A889}"/>
                </a:ext>
              </a:extLst>
            </p:cNvPr>
            <p:cNvCxnSpPr>
              <a:cxnSpLocks/>
            </p:cNvCxnSpPr>
            <p:nvPr/>
          </p:nvCxnSpPr>
          <p:spPr>
            <a:xfrm>
              <a:off x="1647729" y="1288619"/>
              <a:ext cx="300620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36178241-5451-CEA3-7AE5-160EE075650A}"/>
                </a:ext>
              </a:extLst>
            </p:cNvPr>
            <p:cNvPicPr>
              <a:picLocks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2503565" y="1345621"/>
              <a:ext cx="429895" cy="43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D5686BDD-2009-C169-FE39-176140D9C88B}"/>
                </a:ext>
              </a:extLst>
            </p:cNvPr>
            <p:cNvSpPr txBox="1"/>
            <p:nvPr/>
          </p:nvSpPr>
          <p:spPr>
            <a:xfrm>
              <a:off x="1594924" y="1290094"/>
              <a:ext cx="953343" cy="55920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CC-ReID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3DF7924F-23C1-317B-355D-6B098E800867}"/>
                </a:ext>
              </a:extLst>
            </p:cNvPr>
            <p:cNvSpPr txBox="1"/>
            <p:nvPr/>
          </p:nvSpPr>
          <p:spPr>
            <a:xfrm>
              <a:off x="1596475" y="3126434"/>
              <a:ext cx="930894" cy="55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Clothes</a:t>
              </a:r>
            </a:p>
            <a:p>
              <a:pPr algn="ctr"/>
              <a: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changes</a:t>
              </a:r>
              <a:endParaRPr lang="zh-CN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62D361FB-C588-0F39-114C-B847F9329CF1}"/>
                </a:ext>
              </a:extLst>
            </p:cNvPr>
            <p:cNvSpPr txBox="1"/>
            <p:nvPr/>
          </p:nvSpPr>
          <p:spPr>
            <a:xfrm>
              <a:off x="2925886" y="1514201"/>
              <a:ext cx="1500128" cy="323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camera</a:t>
              </a:r>
              <a:endPara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D46C22BC-75AD-F146-792F-EF044AA27A6E}"/>
                </a:ext>
              </a:extLst>
            </p:cNvPr>
            <p:cNvSpPr/>
            <p:nvPr/>
          </p:nvSpPr>
          <p:spPr>
            <a:xfrm>
              <a:off x="4125196" y="2426912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5A2C0FCE-0149-D49C-C683-A4F1312F7F51}"/>
                </a:ext>
              </a:extLst>
            </p:cNvPr>
            <p:cNvSpPr/>
            <p:nvPr/>
          </p:nvSpPr>
          <p:spPr>
            <a:xfrm>
              <a:off x="2823707" y="2428476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EAB7581A-1588-C5D4-3BB9-1EC29C1EAD93}"/>
                </a:ext>
              </a:extLst>
            </p:cNvPr>
            <p:cNvCxnSpPr>
              <a:cxnSpLocks/>
              <a:stCxn id="81" idx="1"/>
              <a:endCxn id="82" idx="3"/>
            </p:cNvCxnSpPr>
            <p:nvPr/>
          </p:nvCxnSpPr>
          <p:spPr>
            <a:xfrm flipH="1">
              <a:off x="3237820" y="3050363"/>
              <a:ext cx="6573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12DC82EA-4B0A-AA42-D11B-1EDEB55C48EA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66" y="1846087"/>
              <a:ext cx="30129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B197727F-9FCB-CA6B-E2CD-96F53DC881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562" y="1277798"/>
              <a:ext cx="0" cy="25040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DF7E8544-DCCB-711A-28E9-16EC01678B56}"/>
              </a:ext>
            </a:extLst>
          </p:cNvPr>
          <p:cNvGrpSpPr/>
          <p:nvPr/>
        </p:nvGrpSpPr>
        <p:grpSpPr>
          <a:xfrm>
            <a:off x="4370222" y="1627361"/>
            <a:ext cx="3295927" cy="2632615"/>
            <a:chOff x="4700692" y="1281257"/>
            <a:chExt cx="3170723" cy="2532609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20F37543-84A1-1E65-2973-BFE36FA837CB}"/>
                </a:ext>
              </a:extLst>
            </p:cNvPr>
            <p:cNvSpPr/>
            <p:nvPr/>
          </p:nvSpPr>
          <p:spPr>
            <a:xfrm>
              <a:off x="6772695" y="1301120"/>
              <a:ext cx="1098402" cy="250350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61597B83-B8CE-75AE-6F55-C06E4CFEC342}"/>
                </a:ext>
              </a:extLst>
            </p:cNvPr>
            <p:cNvSpPr/>
            <p:nvPr/>
          </p:nvSpPr>
          <p:spPr>
            <a:xfrm>
              <a:off x="5692798" y="1876548"/>
              <a:ext cx="2174194" cy="483785"/>
            </a:xfrm>
            <a:prstGeom prst="rect">
              <a:avLst/>
            </a:prstGeom>
            <a:solidFill>
              <a:srgbClr val="FACC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1600" b="1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Scenario : </a:t>
              </a:r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AD-ST</a:t>
              </a:r>
              <a:endPara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F51DF1FF-AF10-237D-15EE-E78D4E446FA5}"/>
                </a:ext>
              </a:extLst>
            </p:cNvPr>
            <p:cNvSpPr/>
            <p:nvPr/>
          </p:nvSpPr>
          <p:spPr>
            <a:xfrm>
              <a:off x="4850095" y="1325625"/>
              <a:ext cx="831883" cy="2456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742FCA31-656E-5AE0-2D06-A69B6C14A62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896" y="2366092"/>
              <a:ext cx="720000" cy="1440000"/>
            </a:xfrm>
            <a:prstGeom prst="rect">
              <a:avLst/>
            </a:prstGeom>
          </p:spPr>
        </p:pic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94672B99-C377-FB05-9A75-1CC4226B532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4017" y="2366301"/>
              <a:ext cx="720000" cy="1440000"/>
            </a:xfrm>
            <a:prstGeom prst="rect">
              <a:avLst/>
            </a:prstGeom>
          </p:spPr>
        </p:pic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2F6597BC-A2DE-68AB-1584-14BB126C1CC3}"/>
                </a:ext>
              </a:extLst>
            </p:cNvPr>
            <p:cNvSpPr txBox="1"/>
            <p:nvPr/>
          </p:nvSpPr>
          <p:spPr>
            <a:xfrm>
              <a:off x="4700692" y="2600569"/>
              <a:ext cx="1107206" cy="562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hort-</a:t>
              </a:r>
            </a:p>
            <a:p>
              <a:pPr algn="ctr"/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erm</a:t>
              </a:r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5751ADDB-20D6-5E26-F501-DBDBDF11AB20}"/>
                </a:ext>
              </a:extLst>
            </p:cNvPr>
            <p:cNvGrpSpPr/>
            <p:nvPr/>
          </p:nvGrpSpPr>
          <p:grpSpPr>
            <a:xfrm>
              <a:off x="4982482" y="1953756"/>
              <a:ext cx="540001" cy="540000"/>
              <a:chOff x="3783868" y="4843784"/>
              <a:chExt cx="1440003" cy="1440000"/>
            </a:xfrm>
            <a:effectLst>
              <a:outerShdw blurRad="50800" dist="38100" dir="3600000" algn="tl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83F6EE67-F6AD-52A4-3630-7A4EADBBCCDB}"/>
                  </a:ext>
                </a:extLst>
              </p:cNvPr>
              <p:cNvGrpSpPr/>
              <p:nvPr/>
            </p:nvGrpSpPr>
            <p:grpSpPr>
              <a:xfrm>
                <a:off x="3783868" y="4843784"/>
                <a:ext cx="1440001" cy="1440000"/>
                <a:chOff x="3783868" y="4843784"/>
                <a:chExt cx="1446755" cy="1440000"/>
              </a:xfrm>
            </p:grpSpPr>
            <p:sp>
              <p:nvSpPr>
                <p:cNvPr id="128" name="流程图: 接点 127">
                  <a:extLst>
                    <a:ext uri="{FF2B5EF4-FFF2-40B4-BE49-F238E27FC236}">
                      <a16:creationId xmlns:a16="http://schemas.microsoft.com/office/drawing/2014/main" id="{3D2D1F33-1213-2672-85A3-4EF038114138}"/>
                    </a:ext>
                  </a:extLst>
                </p:cNvPr>
                <p:cNvSpPr/>
                <p:nvPr/>
              </p:nvSpPr>
              <p:spPr>
                <a:xfrm>
                  <a:off x="4448728" y="5492664"/>
                  <a:ext cx="132080" cy="142240"/>
                </a:xfrm>
                <a:prstGeom prst="flowChartConnector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9" name="直接连接符 128">
                  <a:extLst>
                    <a:ext uri="{FF2B5EF4-FFF2-40B4-BE49-F238E27FC236}">
                      <a16:creationId xmlns:a16="http://schemas.microsoft.com/office/drawing/2014/main" id="{AD37D595-165F-D357-6BE6-3FD0180DD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97792" y="4991275"/>
                  <a:ext cx="9456" cy="467904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129">
                  <a:extLst>
                    <a:ext uri="{FF2B5EF4-FFF2-40B4-BE49-F238E27FC236}">
                      <a16:creationId xmlns:a16="http://schemas.microsoft.com/office/drawing/2014/main" id="{BF00401F-AE59-128E-59B3-A49484B31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90334" y="5613428"/>
                  <a:ext cx="252190" cy="140709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弧形 130">
                  <a:extLst>
                    <a:ext uri="{FF2B5EF4-FFF2-40B4-BE49-F238E27FC236}">
                      <a16:creationId xmlns:a16="http://schemas.microsoft.com/office/drawing/2014/main" id="{1C561CF1-45A8-B5C8-0181-B734C3890AB1}"/>
                    </a:ext>
                  </a:extLst>
                </p:cNvPr>
                <p:cNvSpPr/>
                <p:nvPr/>
              </p:nvSpPr>
              <p:spPr>
                <a:xfrm>
                  <a:off x="3783868" y="4843784"/>
                  <a:ext cx="1446755" cy="1440000"/>
                </a:xfrm>
                <a:prstGeom prst="arc">
                  <a:avLst>
                    <a:gd name="adj1" fmla="val 16456547"/>
                    <a:gd name="adj2" fmla="val 1962389"/>
                  </a:avLst>
                </a:prstGeom>
                <a:noFill/>
                <a:ln w="38100" cap="rnd" cmpd="sng">
                  <a:solidFill>
                    <a:schemeClr val="tx1"/>
                  </a:solidFill>
                  <a:headEnd type="none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27" name="弧形 126">
                <a:extLst>
                  <a:ext uri="{FF2B5EF4-FFF2-40B4-BE49-F238E27FC236}">
                    <a16:creationId xmlns:a16="http://schemas.microsoft.com/office/drawing/2014/main" id="{B68A826E-2050-4E5C-07F8-77AC5C43C120}"/>
                  </a:ext>
                </a:extLst>
              </p:cNvPr>
              <p:cNvSpPr/>
              <p:nvPr/>
            </p:nvSpPr>
            <p:spPr>
              <a:xfrm>
                <a:off x="3783871" y="4843784"/>
                <a:ext cx="1440000" cy="1440000"/>
              </a:xfrm>
              <a:prstGeom prst="arc">
                <a:avLst>
                  <a:gd name="adj1" fmla="val 2694741"/>
                  <a:gd name="adj2" fmla="val 15296891"/>
                </a:avLst>
              </a:prstGeom>
              <a:noFill/>
              <a:ln w="31750" cap="rnd" cmpd="sng">
                <a:solidFill>
                  <a:schemeClr val="tx1"/>
                </a:solidFill>
                <a:prstDash val="dash"/>
                <a:headEnd type="none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EF4F87C2-0490-FB71-DD2B-EBEDA9C553BF}"/>
                </a:ext>
              </a:extLst>
            </p:cNvPr>
            <p:cNvPicPr>
              <a:picLocks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5737008" y="1362971"/>
              <a:ext cx="429895" cy="43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新月形 111">
              <a:extLst>
                <a:ext uri="{FF2B5EF4-FFF2-40B4-BE49-F238E27FC236}">
                  <a16:creationId xmlns:a16="http://schemas.microsoft.com/office/drawing/2014/main" id="{9E97E31B-FD6C-955C-23E6-582C7729C161}"/>
                </a:ext>
              </a:extLst>
            </p:cNvPr>
            <p:cNvSpPr>
              <a:spLocks/>
            </p:cNvSpPr>
            <p:nvPr/>
          </p:nvSpPr>
          <p:spPr>
            <a:xfrm rot="10800000">
              <a:off x="7388556" y="1379696"/>
              <a:ext cx="244319" cy="402501"/>
            </a:xfrm>
            <a:prstGeom prst="moon">
              <a:avLst>
                <a:gd name="adj" fmla="val 55235"/>
              </a:avLst>
            </a:prstGeom>
            <a:solidFill>
              <a:srgbClr val="F1C4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D6F18D67-D63A-8DB2-139C-2592B723A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5171" y="1281551"/>
              <a:ext cx="0" cy="25230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414C9BD8-9F82-2B3E-E4CC-02D262723D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5267" y="1281551"/>
              <a:ext cx="0" cy="25230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CBADB117-F315-CBB8-30D7-F46B70347A3A}"/>
                </a:ext>
              </a:extLst>
            </p:cNvPr>
            <p:cNvCxnSpPr>
              <a:cxnSpLocks/>
            </p:cNvCxnSpPr>
            <p:nvPr/>
          </p:nvCxnSpPr>
          <p:spPr>
            <a:xfrm>
              <a:off x="4851842" y="1283662"/>
              <a:ext cx="30151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66973063-207C-68C1-1C74-BB0D044C54EB}"/>
                </a:ext>
              </a:extLst>
            </p:cNvPr>
            <p:cNvSpPr txBox="1"/>
            <p:nvPr/>
          </p:nvSpPr>
          <p:spPr>
            <a:xfrm>
              <a:off x="6068159" y="1281915"/>
              <a:ext cx="1354065" cy="32569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ll-</a:t>
              </a:r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ay </a:t>
              </a:r>
              <a:endPara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62281491-D94C-3CEC-30DC-B41A6B0E1503}"/>
                </a:ext>
              </a:extLst>
            </p:cNvPr>
            <p:cNvSpPr txBox="1"/>
            <p:nvPr/>
          </p:nvSpPr>
          <p:spPr>
            <a:xfrm>
              <a:off x="4797672" y="1281257"/>
              <a:ext cx="969689" cy="562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CM-ReID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CC3020FA-EBB5-9BBD-D83B-2F6A5CEC0AD4}"/>
                </a:ext>
              </a:extLst>
            </p:cNvPr>
            <p:cNvSpPr txBox="1"/>
            <p:nvPr/>
          </p:nvSpPr>
          <p:spPr>
            <a:xfrm>
              <a:off x="4878863" y="3161342"/>
              <a:ext cx="785047" cy="562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Same</a:t>
              </a:r>
              <a:b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clothes</a:t>
              </a:r>
              <a:endParaRPr lang="zh-CN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8BCD6FE1-26C0-15B3-4D1C-C912DA7F75FF}"/>
                </a:ext>
              </a:extLst>
            </p:cNvPr>
            <p:cNvSpPr txBox="1"/>
            <p:nvPr/>
          </p:nvSpPr>
          <p:spPr>
            <a:xfrm>
              <a:off x="6008427" y="1498828"/>
              <a:ext cx="1354065" cy="325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       IR</a:t>
              </a:r>
              <a:endPara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DED7398D-7C1A-200B-E798-06F9727FB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1774" y="1674455"/>
              <a:ext cx="3467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260ADF86-11D1-A346-4CB7-D5316B3834DD}"/>
                </a:ext>
              </a:extLst>
            </p:cNvPr>
            <p:cNvSpPr/>
            <p:nvPr/>
          </p:nvSpPr>
          <p:spPr>
            <a:xfrm>
              <a:off x="7474017" y="2436072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CE5E64A0-D145-2A15-D780-DACCCDBE7A55}"/>
                </a:ext>
              </a:extLst>
            </p:cNvPr>
            <p:cNvCxnSpPr>
              <a:cxnSpLocks/>
            </p:cNvCxnSpPr>
            <p:nvPr/>
          </p:nvCxnSpPr>
          <p:spPr>
            <a:xfrm>
              <a:off x="4853679" y="1853378"/>
              <a:ext cx="301331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D7976303-9DB8-32B6-7DBB-CE540DC6BD16}"/>
                </a:ext>
              </a:extLst>
            </p:cNvPr>
            <p:cNvCxnSpPr>
              <a:cxnSpLocks/>
            </p:cNvCxnSpPr>
            <p:nvPr/>
          </p:nvCxnSpPr>
          <p:spPr>
            <a:xfrm>
              <a:off x="4853679" y="3813866"/>
              <a:ext cx="301331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9CD6AD3B-12C4-9989-8C0C-8F9D45467F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1415" y="1290790"/>
              <a:ext cx="0" cy="25138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6B3059D3-1F3D-B382-8E6E-B87B6D75073D}"/>
                </a:ext>
              </a:extLst>
            </p:cNvPr>
            <p:cNvCxnSpPr>
              <a:cxnSpLocks/>
              <a:stCxn id="108" idx="1"/>
              <a:endCxn id="107" idx="3"/>
            </p:cNvCxnSpPr>
            <p:nvPr/>
          </p:nvCxnSpPr>
          <p:spPr>
            <a:xfrm flipH="1" flipV="1">
              <a:off x="6441896" y="3086092"/>
              <a:ext cx="672121" cy="20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BA5D8C63-6AD5-CCF5-C3DE-767C1CD56A6D}"/>
              </a:ext>
            </a:extLst>
          </p:cNvPr>
          <p:cNvSpPr txBox="1"/>
          <p:nvPr/>
        </p:nvSpPr>
        <p:spPr>
          <a:xfrm>
            <a:off x="-6851" y="5396600"/>
            <a:ext cx="12192001" cy="707886"/>
          </a:xfrm>
          <a:prstGeom prst="rect">
            <a:avLst/>
          </a:prstGeom>
          <a:solidFill>
            <a:srgbClr val="DEEB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existing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datasets and methods designed for these specific tasks incapable of retrieving targets at any time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3427362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85E74-2783-D20E-0EE5-306CE5A61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92415E4-674F-98BD-7851-4E6575894E42}"/>
              </a:ext>
            </a:extLst>
          </p:cNvPr>
          <p:cNvSpPr/>
          <p:nvPr/>
        </p:nvSpPr>
        <p:spPr>
          <a:xfrm>
            <a:off x="0" y="0"/>
            <a:ext cx="12192000" cy="568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Task:  Anytime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Re-ID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1C69DA-5D60-4217-9894-770EA7285C03}"/>
              </a:ext>
            </a:extLst>
          </p:cNvPr>
          <p:cNvSpPr/>
          <p:nvPr/>
        </p:nvSpPr>
        <p:spPr>
          <a:xfrm>
            <a:off x="0" y="6289040"/>
            <a:ext cx="12192000" cy="568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Towards Anytime Retrieval: A Benchmark for Anytime Person Re-Identification                                                      ID: 2068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F64656-6817-39CE-22CE-89ECF2832975}"/>
              </a:ext>
            </a:extLst>
          </p:cNvPr>
          <p:cNvSpPr txBox="1"/>
          <p:nvPr/>
        </p:nvSpPr>
        <p:spPr>
          <a:xfrm>
            <a:off x="0" y="5381190"/>
            <a:ext cx="12192000" cy="707886"/>
          </a:xfrm>
          <a:prstGeom prst="rect">
            <a:avLst/>
          </a:prstGeom>
          <a:solidFill>
            <a:srgbClr val="DEEB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work, we investigate a new task called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Anytime Person Re-identification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AT-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which aims to achieve effective retrieval in multiple scenarios based on variations in time.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EEDD047-9D93-6B3E-941E-8A6C914C28D8}"/>
              </a:ext>
            </a:extLst>
          </p:cNvPr>
          <p:cNvGrpSpPr/>
          <p:nvPr/>
        </p:nvGrpSpPr>
        <p:grpSpPr>
          <a:xfrm>
            <a:off x="2246766" y="804459"/>
            <a:ext cx="7698467" cy="4376767"/>
            <a:chOff x="14502972" y="13423027"/>
            <a:chExt cx="13498681" cy="813400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9F4166B-B929-0E49-A03F-835864B95508}"/>
                </a:ext>
              </a:extLst>
            </p:cNvPr>
            <p:cNvSpPr/>
            <p:nvPr/>
          </p:nvSpPr>
          <p:spPr>
            <a:xfrm>
              <a:off x="22045033" y="13500553"/>
              <a:ext cx="5956620" cy="805648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8735831-4647-4E4E-69AB-3531FF766E72}"/>
                </a:ext>
              </a:extLst>
            </p:cNvPr>
            <p:cNvSpPr/>
            <p:nvPr/>
          </p:nvSpPr>
          <p:spPr>
            <a:xfrm>
              <a:off x="16149455" y="18062906"/>
              <a:ext cx="3934658" cy="848999"/>
            </a:xfrm>
            <a:prstGeom prst="rect">
              <a:avLst/>
            </a:prstGeom>
            <a:solidFill>
              <a:srgbClr val="FAE2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Scenario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DT-LT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5B8D6B5-0AE6-C825-07BC-944F28DDC02D}"/>
                </a:ext>
              </a:extLst>
            </p:cNvPr>
            <p:cNvSpPr/>
            <p:nvPr/>
          </p:nvSpPr>
          <p:spPr>
            <a:xfrm>
              <a:off x="23864303" y="18078923"/>
              <a:ext cx="4109481" cy="849001"/>
            </a:xfrm>
            <a:prstGeom prst="rect">
              <a:avLst/>
            </a:prstGeom>
            <a:solidFill>
              <a:srgbClr val="9EBF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Scenario : </a:t>
              </a:r>
              <a:r>
                <a:rPr lang="en-US" altLang="zh-CN" sz="16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NT-LT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5A317BC-FA05-7FE3-E8ED-D038D7FDBC5B}"/>
                </a:ext>
              </a:extLst>
            </p:cNvPr>
            <p:cNvSpPr/>
            <p:nvPr/>
          </p:nvSpPr>
          <p:spPr>
            <a:xfrm>
              <a:off x="20088423" y="18071360"/>
              <a:ext cx="3944835" cy="849001"/>
            </a:xfrm>
            <a:prstGeom prst="rect">
              <a:avLst/>
            </a:prstGeom>
            <a:solidFill>
              <a:srgbClr val="E9BC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Scenario : </a:t>
              </a:r>
              <a:r>
                <a:rPr lang="en-US" altLang="zh-CN" sz="16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AD-LT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83D7348-A2C1-F9EA-066C-65B892926370}"/>
                </a:ext>
              </a:extLst>
            </p:cNvPr>
            <p:cNvSpPr/>
            <p:nvPr/>
          </p:nvSpPr>
          <p:spPr>
            <a:xfrm>
              <a:off x="16102852" y="14525706"/>
              <a:ext cx="3960992" cy="873553"/>
            </a:xfrm>
            <a:prstGeom prst="rect">
              <a:avLst/>
            </a:prstGeom>
            <a:solidFill>
              <a:srgbClr val="F5F5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Scenario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DT-ST 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8DE0130-2C81-370F-6FF8-24983BD30C74}"/>
                </a:ext>
              </a:extLst>
            </p:cNvPr>
            <p:cNvSpPr/>
            <p:nvPr/>
          </p:nvSpPr>
          <p:spPr>
            <a:xfrm>
              <a:off x="24054568" y="14527304"/>
              <a:ext cx="3919220" cy="873555"/>
            </a:xfrm>
            <a:prstGeom prst="rect">
              <a:avLst/>
            </a:prstGeom>
            <a:solidFill>
              <a:srgbClr val="C5B7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Scenario : </a:t>
              </a:r>
              <a:r>
                <a:rPr lang="en-US" altLang="zh-CN" sz="16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NT-ST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9D5785E-341A-A9D5-910F-045AA335EEB2}"/>
                </a:ext>
              </a:extLst>
            </p:cNvPr>
            <p:cNvSpPr/>
            <p:nvPr/>
          </p:nvSpPr>
          <p:spPr>
            <a:xfrm>
              <a:off x="20095098" y="14539585"/>
              <a:ext cx="3925870" cy="873555"/>
            </a:xfrm>
            <a:prstGeom prst="rect">
              <a:avLst/>
            </a:prstGeom>
            <a:solidFill>
              <a:srgbClr val="FACC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Scenario : </a:t>
              </a:r>
              <a:r>
                <a:rPr lang="en-US" altLang="zh-CN" sz="16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AD-ST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8DCA808-6170-7F99-F6FA-7DD2DB3045B7}"/>
                </a:ext>
              </a:extLst>
            </p:cNvPr>
            <p:cNvSpPr/>
            <p:nvPr/>
          </p:nvSpPr>
          <p:spPr>
            <a:xfrm>
              <a:off x="14629195" y="13556784"/>
              <a:ext cx="1502104" cy="795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3E145D7-1D00-A530-FFB5-245483B77F3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0548" y="18924159"/>
              <a:ext cx="1300080" cy="260016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996A3B5-555A-921B-39CC-FEF1D7F4563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3444" y="18924159"/>
              <a:ext cx="1300080" cy="260016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50E3FB4-DB6F-02C9-E822-595E0A5B499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1330" y="15423915"/>
              <a:ext cx="1300080" cy="260016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52630EAF-301F-CF0A-8588-CBBCE23A8C0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457" y="15423915"/>
              <a:ext cx="1300080" cy="260016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BA748E0-1119-8B25-B760-0D880F05F59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1960" y="15409022"/>
              <a:ext cx="1300080" cy="260016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EFC050B1-C7F7-43A6-34D6-05FB73DF17A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0188" y="18956540"/>
              <a:ext cx="1300080" cy="260016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8093E28-67AD-2916-D40D-5B7FA32BAC9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01673" y="18944828"/>
              <a:ext cx="1300080" cy="260016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7D47D2E-CE5D-240A-3F0E-08E03B1A3A1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7640" y="15423538"/>
              <a:ext cx="1300080" cy="260016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3DC26D9-1E68-22C7-09F0-D7706CBC165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1346" y="15423915"/>
              <a:ext cx="1300080" cy="260016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2A428476-BA48-532E-5A6A-13DFE58F74C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59548" y="18927255"/>
              <a:ext cx="1300080" cy="260016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F917F575-3577-B67D-5ACF-1B9D5B9C2FF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54052" y="18924159"/>
              <a:ext cx="1300080" cy="260016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9DA09D42-0621-696B-BA7D-4788FCAE5B3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5803" y="15410725"/>
              <a:ext cx="1300080" cy="2600160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CEE2C6D-DF29-1DEC-949E-D79A8DCE2603}"/>
                </a:ext>
              </a:extLst>
            </p:cNvPr>
            <p:cNvSpPr txBox="1"/>
            <p:nvPr/>
          </p:nvSpPr>
          <p:spPr>
            <a:xfrm>
              <a:off x="14571327" y="19245587"/>
              <a:ext cx="1680882" cy="107981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ong-</a:t>
              </a:r>
            </a:p>
            <a:p>
              <a:pPr algn="ctr"/>
              <a:r>
                <a:rPr lang="en-US" altLang="zh-CN" sz="14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erm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4DB5A96-F798-8A5B-629A-5D3D84284318}"/>
                </a:ext>
              </a:extLst>
            </p:cNvPr>
            <p:cNvSpPr txBox="1"/>
            <p:nvPr/>
          </p:nvSpPr>
          <p:spPr>
            <a:xfrm>
              <a:off x="16645739" y="13477201"/>
              <a:ext cx="2708731" cy="69870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ay</a:t>
              </a:r>
              <a:r>
                <a:rPr lang="en-US" altLang="zh-CN" sz="1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ime 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8548A4A-E9A0-2C9F-CC22-6F9DBB1BC741}"/>
                </a:ext>
              </a:extLst>
            </p:cNvPr>
            <p:cNvSpPr txBox="1"/>
            <p:nvPr/>
          </p:nvSpPr>
          <p:spPr>
            <a:xfrm>
              <a:off x="24911127" y="13452886"/>
              <a:ext cx="2385067" cy="69870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ight</a:t>
              </a:r>
              <a:r>
                <a:rPr lang="en-US" altLang="zh-CN" sz="1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ime 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3E41AD2-3646-C5BF-2DB3-CA18BE8B3E64}"/>
                </a:ext>
              </a:extLst>
            </p:cNvPr>
            <p:cNvGrpSpPr/>
            <p:nvPr/>
          </p:nvGrpSpPr>
          <p:grpSpPr>
            <a:xfrm>
              <a:off x="14868242" y="14690979"/>
              <a:ext cx="975062" cy="975060"/>
              <a:chOff x="3783868" y="4843784"/>
              <a:chExt cx="1440003" cy="1440000"/>
            </a:xfrm>
            <a:effectLst>
              <a:outerShdw blurRad="50800" dist="38100" dir="3600000" algn="tl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0E43958F-AF88-66E7-46F5-ECE98FF4A50F}"/>
                  </a:ext>
                </a:extLst>
              </p:cNvPr>
              <p:cNvGrpSpPr/>
              <p:nvPr/>
            </p:nvGrpSpPr>
            <p:grpSpPr>
              <a:xfrm>
                <a:off x="3783868" y="4843784"/>
                <a:ext cx="1440001" cy="1440000"/>
                <a:chOff x="3783868" y="4843784"/>
                <a:chExt cx="1446755" cy="1440000"/>
              </a:xfrm>
            </p:grpSpPr>
            <p:sp>
              <p:nvSpPr>
                <p:cNvPr id="156" name="流程图: 接点 155">
                  <a:extLst>
                    <a:ext uri="{FF2B5EF4-FFF2-40B4-BE49-F238E27FC236}">
                      <a16:creationId xmlns:a16="http://schemas.microsoft.com/office/drawing/2014/main" id="{6D28386E-510E-DDD7-F9B4-9761082CE85C}"/>
                    </a:ext>
                  </a:extLst>
                </p:cNvPr>
                <p:cNvSpPr/>
                <p:nvPr/>
              </p:nvSpPr>
              <p:spPr>
                <a:xfrm>
                  <a:off x="4448728" y="5492664"/>
                  <a:ext cx="132080" cy="142240"/>
                </a:xfrm>
                <a:prstGeom prst="flowChartConnector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7" name="直接连接符 156">
                  <a:extLst>
                    <a:ext uri="{FF2B5EF4-FFF2-40B4-BE49-F238E27FC236}">
                      <a16:creationId xmlns:a16="http://schemas.microsoft.com/office/drawing/2014/main" id="{44F725A6-0355-488B-4D0F-9094E75AD4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97792" y="4991275"/>
                  <a:ext cx="9456" cy="467904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连接符 157">
                  <a:extLst>
                    <a:ext uri="{FF2B5EF4-FFF2-40B4-BE49-F238E27FC236}">
                      <a16:creationId xmlns:a16="http://schemas.microsoft.com/office/drawing/2014/main" id="{63DC6C2B-E59C-789D-BC28-478DE27EC5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90334" y="5613428"/>
                  <a:ext cx="252190" cy="140709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9" name="弧形 158">
                  <a:extLst>
                    <a:ext uri="{FF2B5EF4-FFF2-40B4-BE49-F238E27FC236}">
                      <a16:creationId xmlns:a16="http://schemas.microsoft.com/office/drawing/2014/main" id="{8C8908D1-F0C5-DEF5-2458-31B17DBBF22F}"/>
                    </a:ext>
                  </a:extLst>
                </p:cNvPr>
                <p:cNvSpPr/>
                <p:nvPr/>
              </p:nvSpPr>
              <p:spPr>
                <a:xfrm>
                  <a:off x="3783868" y="4843784"/>
                  <a:ext cx="1446755" cy="1440000"/>
                </a:xfrm>
                <a:prstGeom prst="arc">
                  <a:avLst>
                    <a:gd name="adj1" fmla="val 16456547"/>
                    <a:gd name="adj2" fmla="val 1962389"/>
                  </a:avLst>
                </a:prstGeom>
                <a:noFill/>
                <a:ln w="38100" cap="rnd" cmpd="sng">
                  <a:solidFill>
                    <a:schemeClr val="tx1"/>
                  </a:solidFill>
                  <a:headEnd type="none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55" name="弧形 154">
                <a:extLst>
                  <a:ext uri="{FF2B5EF4-FFF2-40B4-BE49-F238E27FC236}">
                    <a16:creationId xmlns:a16="http://schemas.microsoft.com/office/drawing/2014/main" id="{C6DF43DC-26A0-9695-7D71-180A6B45853F}"/>
                  </a:ext>
                </a:extLst>
              </p:cNvPr>
              <p:cNvSpPr/>
              <p:nvPr/>
            </p:nvSpPr>
            <p:spPr>
              <a:xfrm>
                <a:off x="3783871" y="4843784"/>
                <a:ext cx="1440000" cy="1440000"/>
              </a:xfrm>
              <a:prstGeom prst="arc">
                <a:avLst>
                  <a:gd name="adj1" fmla="val 2694741"/>
                  <a:gd name="adj2" fmla="val 15296891"/>
                </a:avLst>
              </a:prstGeom>
              <a:noFill/>
              <a:ln w="31750" cap="rnd" cmpd="sng">
                <a:solidFill>
                  <a:schemeClr val="tx1"/>
                </a:solidFill>
                <a:prstDash val="dash"/>
                <a:headEnd type="none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4015B69-8AF6-80D7-7584-E169777A20EC}"/>
                </a:ext>
              </a:extLst>
            </p:cNvPr>
            <p:cNvGrpSpPr/>
            <p:nvPr/>
          </p:nvGrpSpPr>
          <p:grpSpPr>
            <a:xfrm>
              <a:off x="14874703" y="18214091"/>
              <a:ext cx="975060" cy="975060"/>
              <a:chOff x="8274392" y="4856309"/>
              <a:chExt cx="1446754" cy="1440000"/>
            </a:xfrm>
            <a:effectLst>
              <a:outerShdw blurRad="50800" dist="38100" dir="36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150" name="流程图: 接点 149">
                <a:extLst>
                  <a:ext uri="{FF2B5EF4-FFF2-40B4-BE49-F238E27FC236}">
                    <a16:creationId xmlns:a16="http://schemas.microsoft.com/office/drawing/2014/main" id="{FDDE40C4-DCEC-2867-95EA-90535FCBBB1C}"/>
                  </a:ext>
                </a:extLst>
              </p:cNvPr>
              <p:cNvSpPr/>
              <p:nvPr/>
            </p:nvSpPr>
            <p:spPr>
              <a:xfrm>
                <a:off x="8939249" y="5505189"/>
                <a:ext cx="132080" cy="142240"/>
              </a:xfrm>
              <a:prstGeom prst="flowChartConnector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51" name="直接连接符 150">
                <a:extLst>
                  <a:ext uri="{FF2B5EF4-FFF2-40B4-BE49-F238E27FC236}">
                    <a16:creationId xmlns:a16="http://schemas.microsoft.com/office/drawing/2014/main" id="{551E6BB4-1327-9C51-7B6A-C459F8A24A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88313" y="5003800"/>
                <a:ext cx="9456" cy="467904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>
                <a:extLst>
                  <a:ext uri="{FF2B5EF4-FFF2-40B4-BE49-F238E27FC236}">
                    <a16:creationId xmlns:a16="http://schemas.microsoft.com/office/drawing/2014/main" id="{12ADBAA7-1783-EB0C-4BCC-D890D248A2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80855" y="5625953"/>
                <a:ext cx="252190" cy="140709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弧形 152">
                <a:extLst>
                  <a:ext uri="{FF2B5EF4-FFF2-40B4-BE49-F238E27FC236}">
                    <a16:creationId xmlns:a16="http://schemas.microsoft.com/office/drawing/2014/main" id="{80860F4B-9E53-D979-1937-6280CD2E094F}"/>
                  </a:ext>
                </a:extLst>
              </p:cNvPr>
              <p:cNvSpPr/>
              <p:nvPr/>
            </p:nvSpPr>
            <p:spPr>
              <a:xfrm>
                <a:off x="8274392" y="4856309"/>
                <a:ext cx="1446754" cy="1440000"/>
              </a:xfrm>
              <a:prstGeom prst="arc">
                <a:avLst>
                  <a:gd name="adj1" fmla="val 1609246"/>
                  <a:gd name="adj2" fmla="val 874505"/>
                </a:avLst>
              </a:prstGeom>
              <a:noFill/>
              <a:ln w="38100" cap="rnd" cmpd="sng">
                <a:solidFill>
                  <a:schemeClr val="tx1"/>
                </a:solidFill>
                <a:headEnd type="none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8946E6A8-9AB8-B279-1008-E063B42A1C76}"/>
                </a:ext>
              </a:extLst>
            </p:cNvPr>
            <p:cNvPicPr>
              <a:picLocks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20174927" y="13612236"/>
              <a:ext cx="776247" cy="791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新月形 33">
              <a:extLst>
                <a:ext uri="{FF2B5EF4-FFF2-40B4-BE49-F238E27FC236}">
                  <a16:creationId xmlns:a16="http://schemas.microsoft.com/office/drawing/2014/main" id="{E1F8C7BB-8C43-0BE2-ED49-2F75CA62957A}"/>
                </a:ext>
              </a:extLst>
            </p:cNvPr>
            <p:cNvSpPr>
              <a:spLocks/>
            </p:cNvSpPr>
            <p:nvPr/>
          </p:nvSpPr>
          <p:spPr>
            <a:xfrm rot="10800000">
              <a:off x="23157072" y="13642435"/>
              <a:ext cx="441159" cy="726783"/>
            </a:xfrm>
            <a:prstGeom prst="moon">
              <a:avLst>
                <a:gd name="adj" fmla="val 55235"/>
              </a:avLst>
            </a:prstGeom>
            <a:solidFill>
              <a:srgbClr val="F1C4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C48C85A4-9A4B-CE99-09AF-D07690E7089A}"/>
                </a:ext>
              </a:extLst>
            </p:cNvPr>
            <p:cNvCxnSpPr>
              <a:cxnSpLocks/>
            </p:cNvCxnSpPr>
            <p:nvPr/>
          </p:nvCxnSpPr>
          <p:spPr>
            <a:xfrm>
              <a:off x="14665409" y="21544988"/>
              <a:ext cx="133239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A187A54-AC6F-18A3-F7E2-F951C7B34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19007" y="13477201"/>
              <a:ext cx="0" cy="80677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B8C9F311-FC03-C6F8-E67F-C9F5A0603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38534" y="13477201"/>
              <a:ext cx="0" cy="80677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E12B448-66DB-ED70-9A38-40777E80B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89365" y="13482029"/>
              <a:ext cx="0" cy="80629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8DE7757-F096-E795-027C-985083B0F723}"/>
                </a:ext>
              </a:extLst>
            </p:cNvPr>
            <p:cNvCxnSpPr>
              <a:cxnSpLocks/>
            </p:cNvCxnSpPr>
            <p:nvPr/>
          </p:nvCxnSpPr>
          <p:spPr>
            <a:xfrm>
              <a:off x="14632350" y="13481012"/>
              <a:ext cx="133570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DBB7BA72-FDAF-20D3-4DD8-626EDC2630F0}"/>
                </a:ext>
              </a:extLst>
            </p:cNvPr>
            <p:cNvPicPr>
              <a:picLocks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6177704" y="13583939"/>
              <a:ext cx="776247" cy="791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新月形 40">
              <a:extLst>
                <a:ext uri="{FF2B5EF4-FFF2-40B4-BE49-F238E27FC236}">
                  <a16:creationId xmlns:a16="http://schemas.microsoft.com/office/drawing/2014/main" id="{EEDA326E-02D9-B99A-11B5-AA428628DB24}"/>
                </a:ext>
              </a:extLst>
            </p:cNvPr>
            <p:cNvSpPr>
              <a:spLocks/>
            </p:cNvSpPr>
            <p:nvPr/>
          </p:nvSpPr>
          <p:spPr>
            <a:xfrm rot="10800000">
              <a:off x="24279258" y="13633376"/>
              <a:ext cx="441159" cy="726783"/>
            </a:xfrm>
            <a:prstGeom prst="moon">
              <a:avLst>
                <a:gd name="adj" fmla="val 55235"/>
              </a:avLst>
            </a:prstGeom>
            <a:solidFill>
              <a:srgbClr val="F1C4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4832313-4151-9E56-DDA3-4A92B06DC262}"/>
                </a:ext>
              </a:extLst>
            </p:cNvPr>
            <p:cNvSpPr txBox="1"/>
            <p:nvPr/>
          </p:nvSpPr>
          <p:spPr>
            <a:xfrm>
              <a:off x="20850774" y="13447631"/>
              <a:ext cx="2444989" cy="69870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ll-</a:t>
              </a:r>
              <a:r>
                <a:rPr lang="en-US" altLang="zh-CN" sz="1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ay </a:t>
              </a:r>
              <a:endPara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5840ED99-2B67-5656-82EC-9394C63DED8C}"/>
                </a:ext>
              </a:extLst>
            </p:cNvPr>
            <p:cNvSpPr txBox="1"/>
            <p:nvPr/>
          </p:nvSpPr>
          <p:spPr>
            <a:xfrm>
              <a:off x="14528373" y="13423027"/>
              <a:ext cx="1750935" cy="107981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AT-</a:t>
              </a:r>
            </a:p>
            <a:p>
              <a:pPr algn="ctr"/>
              <a:r>
                <a:rPr lang="en-US" altLang="zh-CN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07CEA34-C56B-1FD0-A50F-B12D157E1F88}"/>
                </a:ext>
              </a:extLst>
            </p:cNvPr>
            <p:cNvSpPr txBox="1"/>
            <p:nvPr/>
          </p:nvSpPr>
          <p:spPr>
            <a:xfrm>
              <a:off x="14681139" y="16871478"/>
              <a:ext cx="1417531" cy="107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Same</a:t>
              </a:r>
              <a:br>
                <a:rPr lang="en-US" altLang="zh-CN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CN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clothes</a:t>
              </a:r>
              <a:endParaRPr lang="zh-CN" alt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3F44774-238F-742F-51D2-ED5C1912875C}"/>
                </a:ext>
              </a:extLst>
            </p:cNvPr>
            <p:cNvSpPr txBox="1"/>
            <p:nvPr/>
          </p:nvSpPr>
          <p:spPr>
            <a:xfrm>
              <a:off x="14539802" y="20361598"/>
              <a:ext cx="1680882" cy="107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Clothes</a:t>
              </a:r>
            </a:p>
            <a:p>
              <a:pPr algn="ctr"/>
              <a:r>
                <a:rPr lang="en-US" altLang="zh-CN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changes</a:t>
              </a:r>
              <a:endParaRPr lang="zh-CN" alt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C410153-34EB-6A5C-36A8-CE4DBD9B0928}"/>
                </a:ext>
              </a:extLst>
            </p:cNvPr>
            <p:cNvSpPr txBox="1"/>
            <p:nvPr/>
          </p:nvSpPr>
          <p:spPr>
            <a:xfrm>
              <a:off x="16673622" y="13924028"/>
              <a:ext cx="2708731" cy="698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camera</a:t>
              </a:r>
              <a:endPara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4D14B76-5288-2AB8-DA08-F73609C54F0A}"/>
                </a:ext>
              </a:extLst>
            </p:cNvPr>
            <p:cNvSpPr txBox="1"/>
            <p:nvPr/>
          </p:nvSpPr>
          <p:spPr>
            <a:xfrm>
              <a:off x="24854512" y="13891222"/>
              <a:ext cx="2385067" cy="698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IR</a:t>
              </a:r>
              <a:r>
                <a:rPr lang="zh-CN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camera</a:t>
              </a:r>
              <a:endPara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76DA210-85E7-E60E-D9B9-6620700A65CC}"/>
                </a:ext>
              </a:extLst>
            </p:cNvPr>
            <p:cNvSpPr txBox="1"/>
            <p:nvPr/>
          </p:nvSpPr>
          <p:spPr>
            <a:xfrm>
              <a:off x="20665019" y="13857549"/>
              <a:ext cx="2444989" cy="698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       IR</a:t>
              </a:r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163CE679-FA0A-D5AB-A658-8860BE1B3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54463" y="14174672"/>
              <a:ext cx="6261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7CE4740D-D7BD-BD0D-AD3D-A0D3DA98C496}"/>
                </a:ext>
              </a:extLst>
            </p:cNvPr>
            <p:cNvSpPr/>
            <p:nvPr/>
          </p:nvSpPr>
          <p:spPr>
            <a:xfrm>
              <a:off x="16654164" y="15539344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9F2BEBE5-086A-1295-9B02-CB393BA96096}"/>
                </a:ext>
              </a:extLst>
            </p:cNvPr>
            <p:cNvSpPr/>
            <p:nvPr/>
          </p:nvSpPr>
          <p:spPr>
            <a:xfrm>
              <a:off x="19146993" y="15538990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567AD73B-03CD-E679-AF2E-DAA41F625C58}"/>
                </a:ext>
              </a:extLst>
            </p:cNvPr>
            <p:cNvSpPr/>
            <p:nvPr/>
          </p:nvSpPr>
          <p:spPr>
            <a:xfrm>
              <a:off x="24760228" y="15561745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87428C30-47B3-68CF-8E9D-28D17BDFC5DB}"/>
                </a:ext>
              </a:extLst>
            </p:cNvPr>
            <p:cNvSpPr/>
            <p:nvPr/>
          </p:nvSpPr>
          <p:spPr>
            <a:xfrm>
              <a:off x="27134126" y="15541767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45C5E53B-81FD-7EE4-8EE9-822E69009092}"/>
                </a:ext>
              </a:extLst>
            </p:cNvPr>
            <p:cNvSpPr/>
            <p:nvPr/>
          </p:nvSpPr>
          <p:spPr>
            <a:xfrm>
              <a:off x="23311386" y="15549898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3EFDADD0-C75F-96E2-003A-5CA19A60B18A}"/>
                </a:ext>
              </a:extLst>
            </p:cNvPr>
            <p:cNvSpPr/>
            <p:nvPr/>
          </p:nvSpPr>
          <p:spPr>
            <a:xfrm>
              <a:off x="23115531" y="19000910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B1AFE22F-D7FB-CF11-0440-831BF3CC63E6}"/>
                </a:ext>
              </a:extLst>
            </p:cNvPr>
            <p:cNvSpPr/>
            <p:nvPr/>
          </p:nvSpPr>
          <p:spPr>
            <a:xfrm>
              <a:off x="27034603" y="19055606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938E60C2-9B6F-CA9E-3C29-A7370D09E585}"/>
                </a:ext>
              </a:extLst>
            </p:cNvPr>
            <p:cNvSpPr/>
            <p:nvPr/>
          </p:nvSpPr>
          <p:spPr>
            <a:xfrm>
              <a:off x="24597514" y="19076008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52357449-A200-B42D-9443-A2DD3B188A49}"/>
                </a:ext>
              </a:extLst>
            </p:cNvPr>
            <p:cNvSpPr/>
            <p:nvPr/>
          </p:nvSpPr>
          <p:spPr>
            <a:xfrm>
              <a:off x="19105830" y="19098494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535656D8-5E22-C679-27D4-E9B16154CF93}"/>
                </a:ext>
              </a:extLst>
            </p:cNvPr>
            <p:cNvSpPr/>
            <p:nvPr/>
          </p:nvSpPr>
          <p:spPr>
            <a:xfrm>
              <a:off x="16755774" y="19101318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9" name="直接箭头连接符 138">
              <a:extLst>
                <a:ext uri="{FF2B5EF4-FFF2-40B4-BE49-F238E27FC236}">
                  <a16:creationId xmlns:a16="http://schemas.microsoft.com/office/drawing/2014/main" id="{3BA5089B-FCCC-6BBF-B3D3-7C18EB7722B3}"/>
                </a:ext>
              </a:extLst>
            </p:cNvPr>
            <p:cNvCxnSpPr>
              <a:cxnSpLocks/>
              <a:stCxn id="19" idx="1"/>
              <a:endCxn id="18" idx="3"/>
            </p:cNvCxnSpPr>
            <p:nvPr/>
          </p:nvCxnSpPr>
          <p:spPr>
            <a:xfrm flipH="1">
              <a:off x="17501410" y="16723995"/>
              <a:ext cx="1199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5C940EA7-BF65-2193-051E-88394678BC21}"/>
                </a:ext>
              </a:extLst>
            </p:cNvPr>
            <p:cNvCxnSpPr>
              <a:cxnSpLocks/>
              <a:stCxn id="16" idx="1"/>
              <a:endCxn id="17" idx="3"/>
            </p:cNvCxnSpPr>
            <p:nvPr/>
          </p:nvCxnSpPr>
          <p:spPr>
            <a:xfrm flipH="1">
              <a:off x="17503524" y="20224239"/>
              <a:ext cx="118702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5D3D53DD-E81D-4E59-F29E-B188C2C738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35667" y="14509730"/>
              <a:ext cx="1335369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5FF53CCF-A131-82E4-78F7-6103A075E943}"/>
                </a:ext>
              </a:extLst>
            </p:cNvPr>
            <p:cNvCxnSpPr>
              <a:cxnSpLocks/>
            </p:cNvCxnSpPr>
            <p:nvPr/>
          </p:nvCxnSpPr>
          <p:spPr>
            <a:xfrm>
              <a:off x="14635667" y="18049718"/>
              <a:ext cx="1335369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9EE6B66C-9294-7CBD-EA16-232189A129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76133" y="13461473"/>
              <a:ext cx="0" cy="80835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D7F5F70C-0057-917E-BB71-472F3AD939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28955" y="13481901"/>
              <a:ext cx="0" cy="80630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06C09377-6FFA-9D93-6755-14390E5AA76C}"/>
                </a:ext>
              </a:extLst>
            </p:cNvPr>
            <p:cNvCxnSpPr>
              <a:cxnSpLocks/>
              <a:stCxn id="24" idx="1"/>
              <a:endCxn id="23" idx="3"/>
            </p:cNvCxnSpPr>
            <p:nvPr/>
          </p:nvCxnSpPr>
          <p:spPr>
            <a:xfrm flipH="1" flipV="1">
              <a:off x="21447720" y="16723618"/>
              <a:ext cx="1213627" cy="3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A961C0F3-E561-6081-7EF9-142787428180}"/>
                </a:ext>
              </a:extLst>
            </p:cNvPr>
            <p:cNvCxnSpPr>
              <a:cxnSpLocks/>
              <a:stCxn id="25" idx="1"/>
              <a:endCxn id="26" idx="3"/>
            </p:cNvCxnSpPr>
            <p:nvPr/>
          </p:nvCxnSpPr>
          <p:spPr>
            <a:xfrm flipH="1" flipV="1">
              <a:off x="21454132" y="20224239"/>
              <a:ext cx="1205416" cy="309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0FACB093-4627-5FB6-AB51-9BB1D1C186D4}"/>
                </a:ext>
              </a:extLst>
            </p:cNvPr>
            <p:cNvCxnSpPr>
              <a:cxnSpLocks/>
              <a:stCxn id="27" idx="1"/>
              <a:endCxn id="20" idx="3"/>
            </p:cNvCxnSpPr>
            <p:nvPr/>
          </p:nvCxnSpPr>
          <p:spPr>
            <a:xfrm flipH="1" flipV="1">
              <a:off x="25412040" y="16709102"/>
              <a:ext cx="1213764" cy="170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7D273DE1-E9C8-0F15-4FA4-91CDDFDA8C33}"/>
                </a:ext>
              </a:extLst>
            </p:cNvPr>
            <p:cNvCxnSpPr>
              <a:cxnSpLocks/>
              <a:stCxn id="22" idx="1"/>
              <a:endCxn id="21" idx="3"/>
            </p:cNvCxnSpPr>
            <p:nvPr/>
          </p:nvCxnSpPr>
          <p:spPr>
            <a:xfrm flipH="1">
              <a:off x="25410268" y="20244908"/>
              <a:ext cx="1191404" cy="1171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8A64753D-84D1-AA2A-9515-9E98ECC19F73}"/>
                </a:ext>
              </a:extLst>
            </p:cNvPr>
            <p:cNvSpPr txBox="1"/>
            <p:nvPr/>
          </p:nvSpPr>
          <p:spPr>
            <a:xfrm>
              <a:off x="14502972" y="15855048"/>
              <a:ext cx="1802685" cy="107981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hort-</a:t>
              </a:r>
            </a:p>
            <a:p>
              <a:pPr algn="ctr"/>
              <a:r>
                <a:rPr lang="en-US" altLang="zh-CN" sz="14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859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0D030-03B9-701D-D181-B1F9CDBC3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F96C67E3-BFA9-ECA9-A6A8-4DC17C7AF1C2}"/>
              </a:ext>
            </a:extLst>
          </p:cNvPr>
          <p:cNvSpPr/>
          <p:nvPr/>
        </p:nvSpPr>
        <p:spPr>
          <a:xfrm>
            <a:off x="0" y="0"/>
            <a:ext cx="12192000" cy="568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Dataset:  AT-USTC</a:t>
            </a:r>
            <a:endParaRPr lang="zh-CN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3D44AD-353D-0743-1F54-BBA96A595AD9}"/>
              </a:ext>
            </a:extLst>
          </p:cNvPr>
          <p:cNvSpPr/>
          <p:nvPr/>
        </p:nvSpPr>
        <p:spPr>
          <a:xfrm>
            <a:off x="0" y="6289040"/>
            <a:ext cx="12192000" cy="568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Towards Anytime Retrieval: A Benchmark for Anytime Person Re-Identification                                                      ID: 2068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FE1FFD-67BF-5D7B-6E1A-6AA6710BA738}"/>
              </a:ext>
            </a:extLst>
          </p:cNvPr>
          <p:cNvSpPr txBox="1"/>
          <p:nvPr/>
        </p:nvSpPr>
        <p:spPr>
          <a:xfrm>
            <a:off x="0" y="5423399"/>
            <a:ext cx="12192000" cy="707886"/>
          </a:xfrm>
          <a:prstGeom prst="rect">
            <a:avLst/>
          </a:prstGeom>
          <a:solidFill>
            <a:srgbClr val="DEEB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the AT-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problem, we collect the first large-scale dataset, AT-USTC, which covers all 6 scenarios in AT-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7CF0866-8420-3950-3052-B6996BE30460}"/>
              </a:ext>
            </a:extLst>
          </p:cNvPr>
          <p:cNvGrpSpPr/>
          <p:nvPr/>
        </p:nvGrpSpPr>
        <p:grpSpPr>
          <a:xfrm>
            <a:off x="167092" y="1081701"/>
            <a:ext cx="3563815" cy="3563815"/>
            <a:chOff x="536548" y="7163238"/>
            <a:chExt cx="4992789" cy="4512596"/>
          </a:xfrm>
        </p:grpSpPr>
        <p:graphicFrame>
          <p:nvGraphicFramePr>
            <p:cNvPr id="53" name="图表 52">
              <a:extLst>
                <a:ext uri="{FF2B5EF4-FFF2-40B4-BE49-F238E27FC236}">
                  <a16:creationId xmlns:a16="http://schemas.microsoft.com/office/drawing/2014/main" id="{BD86443C-F79A-9FB2-137F-8D9944EFEF1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76278394"/>
                </p:ext>
              </p:extLst>
            </p:nvPr>
          </p:nvGraphicFramePr>
          <p:xfrm>
            <a:off x="536548" y="7163238"/>
            <a:ext cx="4992789" cy="45125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5762B4A-49A8-D339-8152-998F450D4D14}"/>
                </a:ext>
              </a:extLst>
            </p:cNvPr>
            <p:cNvSpPr txBox="1"/>
            <p:nvPr/>
          </p:nvSpPr>
          <p:spPr>
            <a:xfrm>
              <a:off x="774233" y="7387797"/>
              <a:ext cx="1255560" cy="35074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AT-USTC</a:t>
              </a:r>
              <a:endParaRPr lang="zh-CN" altLang="en-US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4E83860-66D1-CCBD-297C-60D1A3A4FD5A}"/>
              </a:ext>
            </a:extLst>
          </p:cNvPr>
          <p:cNvGrpSpPr/>
          <p:nvPr/>
        </p:nvGrpSpPr>
        <p:grpSpPr>
          <a:xfrm>
            <a:off x="8461093" y="1081701"/>
            <a:ext cx="3563815" cy="3563814"/>
            <a:chOff x="133464" y="383285"/>
            <a:chExt cx="4992789" cy="5039391"/>
          </a:xfrm>
        </p:grpSpPr>
        <p:graphicFrame>
          <p:nvGraphicFramePr>
            <p:cNvPr id="56" name="图表 55">
              <a:extLst>
                <a:ext uri="{FF2B5EF4-FFF2-40B4-BE49-F238E27FC236}">
                  <a16:creationId xmlns:a16="http://schemas.microsoft.com/office/drawing/2014/main" id="{9E56C66A-B29A-076C-7E95-4385089D2A5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04681404"/>
                </p:ext>
              </p:extLst>
            </p:nvPr>
          </p:nvGraphicFramePr>
          <p:xfrm>
            <a:off x="133464" y="383285"/>
            <a:ext cx="4992789" cy="50393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F91719F-65F9-10AC-0B04-5396425C30F4}"/>
                </a:ext>
              </a:extLst>
            </p:cNvPr>
            <p:cNvSpPr txBox="1"/>
            <p:nvPr/>
          </p:nvSpPr>
          <p:spPr>
            <a:xfrm>
              <a:off x="457476" y="570864"/>
              <a:ext cx="1256717" cy="39168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AT-USTC</a:t>
              </a:r>
              <a:endPara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6EE5A1A-2475-90CE-DF13-63E4AD6509B8}"/>
              </a:ext>
            </a:extLst>
          </p:cNvPr>
          <p:cNvGrpSpPr/>
          <p:nvPr/>
        </p:nvGrpSpPr>
        <p:grpSpPr>
          <a:xfrm>
            <a:off x="3940365" y="1231322"/>
            <a:ext cx="4209326" cy="3422035"/>
            <a:chOff x="3940365" y="1231322"/>
            <a:chExt cx="4209326" cy="3422035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0C926D0-583F-8F27-C618-7129E3687E8C}"/>
                </a:ext>
              </a:extLst>
            </p:cNvPr>
            <p:cNvSpPr/>
            <p:nvPr/>
          </p:nvSpPr>
          <p:spPr>
            <a:xfrm>
              <a:off x="4111380" y="2420971"/>
              <a:ext cx="1613886" cy="1486989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E4AA2546-92D1-54C0-4B25-AEA71F328937}"/>
                </a:ext>
              </a:extLst>
            </p:cNvPr>
            <p:cNvSpPr/>
            <p:nvPr/>
          </p:nvSpPr>
          <p:spPr>
            <a:xfrm>
              <a:off x="4302725" y="3199848"/>
              <a:ext cx="468013" cy="49338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1DD6F24-CA48-B32D-EA92-B7A18A366513}"/>
                </a:ext>
              </a:extLst>
            </p:cNvPr>
            <p:cNvGrpSpPr/>
            <p:nvPr/>
          </p:nvGrpSpPr>
          <p:grpSpPr>
            <a:xfrm rot="5400000">
              <a:off x="4855056" y="3282744"/>
              <a:ext cx="217511" cy="94391"/>
              <a:chOff x="488968" y="1660111"/>
              <a:chExt cx="819146" cy="361949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256" name="矩形 255">
                <a:extLst>
                  <a:ext uri="{FF2B5EF4-FFF2-40B4-BE49-F238E27FC236}">
                    <a16:creationId xmlns:a16="http://schemas.microsoft.com/office/drawing/2014/main" id="{8780A5E1-D816-BC6A-F9B2-BD2D1CD1C189}"/>
                  </a:ext>
                </a:extLst>
              </p:cNvPr>
              <p:cNvSpPr/>
              <p:nvPr/>
            </p:nvSpPr>
            <p:spPr>
              <a:xfrm>
                <a:off x="488968" y="1679149"/>
                <a:ext cx="552449" cy="317501"/>
              </a:xfrm>
              <a:prstGeom prst="rect">
                <a:avLst/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57" name="梯形 256">
                <a:extLst>
                  <a:ext uri="{FF2B5EF4-FFF2-40B4-BE49-F238E27FC236}">
                    <a16:creationId xmlns:a16="http://schemas.microsoft.com/office/drawing/2014/main" id="{33E530DA-E688-2D33-546F-7FD0CFF3114C}"/>
                  </a:ext>
                </a:extLst>
              </p:cNvPr>
              <p:cNvSpPr/>
              <p:nvPr/>
            </p:nvSpPr>
            <p:spPr>
              <a:xfrm rot="16200000">
                <a:off x="993789" y="1707735"/>
                <a:ext cx="361949" cy="266701"/>
              </a:xfrm>
              <a:prstGeom prst="trapezoid">
                <a:avLst>
                  <a:gd name="adj" fmla="val 40385"/>
                </a:avLst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sp>
          <p:nvSpPr>
            <p:cNvPr id="62" name="梯形 61">
              <a:extLst>
                <a:ext uri="{FF2B5EF4-FFF2-40B4-BE49-F238E27FC236}">
                  <a16:creationId xmlns:a16="http://schemas.microsoft.com/office/drawing/2014/main" id="{87F7396A-BAC6-26BC-09A5-79A3945E3951}"/>
                </a:ext>
              </a:extLst>
            </p:cNvPr>
            <p:cNvSpPr/>
            <p:nvPr/>
          </p:nvSpPr>
          <p:spPr>
            <a:xfrm>
              <a:off x="4816053" y="3474609"/>
              <a:ext cx="295517" cy="231417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16A4C97D-2A55-2F91-3258-8BBF451384F4}"/>
                </a:ext>
              </a:extLst>
            </p:cNvPr>
            <p:cNvGrpSpPr/>
            <p:nvPr/>
          </p:nvGrpSpPr>
          <p:grpSpPr>
            <a:xfrm rot="8213673">
              <a:off x="4559615" y="3271296"/>
              <a:ext cx="204508" cy="100390"/>
              <a:chOff x="757390" y="1548632"/>
              <a:chExt cx="819135" cy="361947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F5AAF8E1-B44D-0B5B-781B-91E051C80F33}"/>
                  </a:ext>
                </a:extLst>
              </p:cNvPr>
              <p:cNvSpPr/>
              <p:nvPr/>
            </p:nvSpPr>
            <p:spPr>
              <a:xfrm>
                <a:off x="757390" y="1567684"/>
                <a:ext cx="552454" cy="317503"/>
              </a:xfrm>
              <a:prstGeom prst="rect">
                <a:avLst/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55" name="梯形 254">
                <a:extLst>
                  <a:ext uri="{FF2B5EF4-FFF2-40B4-BE49-F238E27FC236}">
                    <a16:creationId xmlns:a16="http://schemas.microsoft.com/office/drawing/2014/main" id="{0F10A167-8032-DB38-98DA-5644F5DB70AF}"/>
                  </a:ext>
                </a:extLst>
              </p:cNvPr>
              <p:cNvSpPr/>
              <p:nvPr/>
            </p:nvSpPr>
            <p:spPr>
              <a:xfrm rot="16200000">
                <a:off x="1262198" y="1596253"/>
                <a:ext cx="361947" cy="266706"/>
              </a:xfrm>
              <a:prstGeom prst="trapezoid">
                <a:avLst>
                  <a:gd name="adj" fmla="val 40385"/>
                </a:avLst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sp>
          <p:nvSpPr>
            <p:cNvPr id="128" name="梯形 127">
              <a:extLst>
                <a:ext uri="{FF2B5EF4-FFF2-40B4-BE49-F238E27FC236}">
                  <a16:creationId xmlns:a16="http://schemas.microsoft.com/office/drawing/2014/main" id="{A4A8E2A7-9CD6-036E-FB57-DED774F4C81C}"/>
                </a:ext>
              </a:extLst>
            </p:cNvPr>
            <p:cNvSpPr/>
            <p:nvPr/>
          </p:nvSpPr>
          <p:spPr>
            <a:xfrm rot="2813673">
              <a:off x="4325974" y="3390634"/>
              <a:ext cx="314300" cy="217586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EC223F0B-83EB-E813-28C7-3DC584B05E75}"/>
                </a:ext>
              </a:extLst>
            </p:cNvPr>
            <p:cNvSpPr/>
            <p:nvPr/>
          </p:nvSpPr>
          <p:spPr>
            <a:xfrm rot="5400000">
              <a:off x="5217837" y="2465011"/>
              <a:ext cx="497761" cy="46389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4FFF41E4-D005-03A3-2D9D-89C7B81A9F95}"/>
                </a:ext>
              </a:extLst>
            </p:cNvPr>
            <p:cNvGrpSpPr/>
            <p:nvPr/>
          </p:nvGrpSpPr>
          <p:grpSpPr>
            <a:xfrm rot="2735203">
              <a:off x="5247985" y="2521970"/>
              <a:ext cx="217512" cy="94391"/>
              <a:chOff x="488950" y="1308100"/>
              <a:chExt cx="819150" cy="361950"/>
            </a:xfrm>
          </p:grpSpPr>
          <p:sp>
            <p:nvSpPr>
              <p:cNvPr id="252" name="矩形 251">
                <a:extLst>
                  <a:ext uri="{FF2B5EF4-FFF2-40B4-BE49-F238E27FC236}">
                    <a16:creationId xmlns:a16="http://schemas.microsoft.com/office/drawing/2014/main" id="{DC5808F6-8762-9DE9-FB60-3CA9044F6768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53" name="梯形 252">
                <a:extLst>
                  <a:ext uri="{FF2B5EF4-FFF2-40B4-BE49-F238E27FC236}">
                    <a16:creationId xmlns:a16="http://schemas.microsoft.com/office/drawing/2014/main" id="{0F2C0D87-06FF-9364-27EB-A93321382C74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sp>
          <p:nvSpPr>
            <p:cNvPr id="131" name="梯形 130">
              <a:extLst>
                <a:ext uri="{FF2B5EF4-FFF2-40B4-BE49-F238E27FC236}">
                  <a16:creationId xmlns:a16="http://schemas.microsoft.com/office/drawing/2014/main" id="{034B5EE0-6EE7-E9EE-951D-C065DCC05CA6}"/>
                </a:ext>
              </a:extLst>
            </p:cNvPr>
            <p:cNvSpPr/>
            <p:nvPr/>
          </p:nvSpPr>
          <p:spPr>
            <a:xfrm rot="18935203">
              <a:off x="5381738" y="2643155"/>
              <a:ext cx="285565" cy="231417"/>
            </a:xfrm>
            <a:prstGeom prst="trapezoi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30E6C972-561E-02E8-C79A-51B986A80276}"/>
                </a:ext>
              </a:extLst>
            </p:cNvPr>
            <p:cNvSpPr/>
            <p:nvPr/>
          </p:nvSpPr>
          <p:spPr>
            <a:xfrm rot="5400000">
              <a:off x="4642425" y="2467420"/>
              <a:ext cx="497761" cy="46389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3CCC04B4-F47B-8943-61A5-EC41DB4D60DC}"/>
                </a:ext>
              </a:extLst>
            </p:cNvPr>
            <p:cNvGrpSpPr/>
            <p:nvPr/>
          </p:nvGrpSpPr>
          <p:grpSpPr>
            <a:xfrm rot="13538159">
              <a:off x="4900613" y="2784556"/>
              <a:ext cx="217513" cy="94391"/>
              <a:chOff x="665705" y="1135085"/>
              <a:chExt cx="819150" cy="361950"/>
            </a:xfrm>
          </p:grpSpPr>
          <p:sp>
            <p:nvSpPr>
              <p:cNvPr id="250" name="矩形 249">
                <a:extLst>
                  <a:ext uri="{FF2B5EF4-FFF2-40B4-BE49-F238E27FC236}">
                    <a16:creationId xmlns:a16="http://schemas.microsoft.com/office/drawing/2014/main" id="{D378233E-D813-F82F-418D-EE0B5638C707}"/>
                  </a:ext>
                </a:extLst>
              </p:cNvPr>
              <p:cNvSpPr/>
              <p:nvPr/>
            </p:nvSpPr>
            <p:spPr>
              <a:xfrm>
                <a:off x="665705" y="1154131"/>
                <a:ext cx="552453" cy="317502"/>
              </a:xfrm>
              <a:prstGeom prst="rect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51" name="梯形 250">
                <a:extLst>
                  <a:ext uri="{FF2B5EF4-FFF2-40B4-BE49-F238E27FC236}">
                    <a16:creationId xmlns:a16="http://schemas.microsoft.com/office/drawing/2014/main" id="{D927F2A0-AB66-C55D-9177-7D5E3B87F218}"/>
                  </a:ext>
                </a:extLst>
              </p:cNvPr>
              <p:cNvSpPr/>
              <p:nvPr/>
            </p:nvSpPr>
            <p:spPr>
              <a:xfrm rot="16200000">
                <a:off x="1170530" y="1182710"/>
                <a:ext cx="361950" cy="266700"/>
              </a:xfrm>
              <a:prstGeom prst="trapezoid">
                <a:avLst>
                  <a:gd name="adj" fmla="val 40385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sp>
          <p:nvSpPr>
            <p:cNvPr id="162" name="梯形 161">
              <a:extLst>
                <a:ext uri="{FF2B5EF4-FFF2-40B4-BE49-F238E27FC236}">
                  <a16:creationId xmlns:a16="http://schemas.microsoft.com/office/drawing/2014/main" id="{F2308133-DD52-8CDE-3A9F-44C82D9491A3}"/>
                </a:ext>
              </a:extLst>
            </p:cNvPr>
            <p:cNvSpPr/>
            <p:nvPr/>
          </p:nvSpPr>
          <p:spPr>
            <a:xfrm rot="8138159">
              <a:off x="4696673" y="2527185"/>
              <a:ext cx="288236" cy="231417"/>
            </a:xfrm>
            <a:prstGeom prst="trapezoi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4900B1D8-1E59-3AB9-D2A2-0968E6C21431}"/>
                </a:ext>
              </a:extLst>
            </p:cNvPr>
            <p:cNvSpPr/>
            <p:nvPr/>
          </p:nvSpPr>
          <p:spPr>
            <a:xfrm rot="5400000">
              <a:off x="5215771" y="3209681"/>
              <a:ext cx="497761" cy="46389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164" name="组合 163">
              <a:extLst>
                <a:ext uri="{FF2B5EF4-FFF2-40B4-BE49-F238E27FC236}">
                  <a16:creationId xmlns:a16="http://schemas.microsoft.com/office/drawing/2014/main" id="{524EE3BA-D9C1-7E20-DC86-072B019A0A3C}"/>
                </a:ext>
              </a:extLst>
            </p:cNvPr>
            <p:cNvGrpSpPr/>
            <p:nvPr/>
          </p:nvGrpSpPr>
          <p:grpSpPr>
            <a:xfrm rot="2735203">
              <a:off x="5245919" y="3266640"/>
              <a:ext cx="217512" cy="94391"/>
              <a:chOff x="488950" y="1308100"/>
              <a:chExt cx="819150" cy="361950"/>
            </a:xfrm>
          </p:grpSpPr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AE49E52E-6209-C545-05BC-254BFD3EB0D7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49" name="梯形 248">
                <a:extLst>
                  <a:ext uri="{FF2B5EF4-FFF2-40B4-BE49-F238E27FC236}">
                    <a16:creationId xmlns:a16="http://schemas.microsoft.com/office/drawing/2014/main" id="{5EBA0586-B1B7-EAD7-0AF4-B2A04CB7DAA0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sp>
          <p:nvSpPr>
            <p:cNvPr id="165" name="梯形 164">
              <a:extLst>
                <a:ext uri="{FF2B5EF4-FFF2-40B4-BE49-F238E27FC236}">
                  <a16:creationId xmlns:a16="http://schemas.microsoft.com/office/drawing/2014/main" id="{3669CD1C-9EEA-C0A4-08CC-F272D2962078}"/>
                </a:ext>
              </a:extLst>
            </p:cNvPr>
            <p:cNvSpPr/>
            <p:nvPr/>
          </p:nvSpPr>
          <p:spPr>
            <a:xfrm rot="18935203">
              <a:off x="5380343" y="3389571"/>
              <a:ext cx="280875" cy="231417"/>
            </a:xfrm>
            <a:prstGeom prst="trapezoi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8431A4E7-43C7-1D04-BAED-105F64247AAE}"/>
                </a:ext>
              </a:extLst>
            </p:cNvPr>
            <p:cNvGrpSpPr/>
            <p:nvPr/>
          </p:nvGrpSpPr>
          <p:grpSpPr>
            <a:xfrm rot="13045821">
              <a:off x="4366814" y="1957805"/>
              <a:ext cx="204513" cy="100390"/>
              <a:chOff x="488950" y="1308100"/>
              <a:chExt cx="819150" cy="361950"/>
            </a:xfrm>
          </p:grpSpPr>
          <p:sp>
            <p:nvSpPr>
              <p:cNvPr id="246" name="矩形 245">
                <a:extLst>
                  <a:ext uri="{FF2B5EF4-FFF2-40B4-BE49-F238E27FC236}">
                    <a16:creationId xmlns:a16="http://schemas.microsoft.com/office/drawing/2014/main" id="{FC6537F8-AF09-DF0D-7116-100C92537A7B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47" name="梯形 246">
                <a:extLst>
                  <a:ext uri="{FF2B5EF4-FFF2-40B4-BE49-F238E27FC236}">
                    <a16:creationId xmlns:a16="http://schemas.microsoft.com/office/drawing/2014/main" id="{218D2B54-4014-A1A4-7B85-B2FFC0D960D9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sp>
          <p:nvSpPr>
            <p:cNvPr id="167" name="梯形 166">
              <a:extLst>
                <a:ext uri="{FF2B5EF4-FFF2-40B4-BE49-F238E27FC236}">
                  <a16:creationId xmlns:a16="http://schemas.microsoft.com/office/drawing/2014/main" id="{412113C3-527B-A4FF-5DC5-7307D0A8293C}"/>
                </a:ext>
              </a:extLst>
            </p:cNvPr>
            <p:cNvSpPr/>
            <p:nvPr/>
          </p:nvSpPr>
          <p:spPr>
            <a:xfrm rot="7645821">
              <a:off x="4117508" y="1740946"/>
              <a:ext cx="314300" cy="217586"/>
            </a:xfrm>
            <a:prstGeom prst="trapezoi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F9446E3E-988B-12E9-1656-B36BFC0E31D6}"/>
                </a:ext>
              </a:extLst>
            </p:cNvPr>
            <p:cNvGrpSpPr/>
            <p:nvPr/>
          </p:nvGrpSpPr>
          <p:grpSpPr>
            <a:xfrm>
              <a:off x="5168557" y="2178642"/>
              <a:ext cx="204513" cy="100390"/>
              <a:chOff x="488950" y="1308100"/>
              <a:chExt cx="819150" cy="361950"/>
            </a:xfrm>
          </p:grpSpPr>
          <p:sp>
            <p:nvSpPr>
              <p:cNvPr id="244" name="矩形 243">
                <a:extLst>
                  <a:ext uri="{FF2B5EF4-FFF2-40B4-BE49-F238E27FC236}">
                    <a16:creationId xmlns:a16="http://schemas.microsoft.com/office/drawing/2014/main" id="{C8FB3370-1972-1B73-7F46-2465CEBE6A9E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45" name="梯形 244">
                <a:extLst>
                  <a:ext uri="{FF2B5EF4-FFF2-40B4-BE49-F238E27FC236}">
                    <a16:creationId xmlns:a16="http://schemas.microsoft.com/office/drawing/2014/main" id="{42287D0B-0EE9-7D44-2317-263900E2BF8F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sp>
          <p:nvSpPr>
            <p:cNvPr id="169" name="梯形 168">
              <a:extLst>
                <a:ext uri="{FF2B5EF4-FFF2-40B4-BE49-F238E27FC236}">
                  <a16:creationId xmlns:a16="http://schemas.microsoft.com/office/drawing/2014/main" id="{0EA2429F-F3CF-5F7E-BBC5-33D328830074}"/>
                </a:ext>
              </a:extLst>
            </p:cNvPr>
            <p:cNvSpPr/>
            <p:nvPr/>
          </p:nvSpPr>
          <p:spPr>
            <a:xfrm rot="16200000">
              <a:off x="5358487" y="2120045"/>
              <a:ext cx="314300" cy="217586"/>
            </a:xfrm>
            <a:prstGeom prst="trapezoid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0FC2A7B7-D5EA-A2FD-BE73-77D0331E58F9}"/>
                </a:ext>
              </a:extLst>
            </p:cNvPr>
            <p:cNvGrpSpPr/>
            <p:nvPr/>
          </p:nvGrpSpPr>
          <p:grpSpPr>
            <a:xfrm>
              <a:off x="4786974" y="1489182"/>
              <a:ext cx="295517" cy="484848"/>
              <a:chOff x="6556023" y="3531862"/>
              <a:chExt cx="596415" cy="920047"/>
            </a:xfrm>
          </p:grpSpPr>
          <p:grpSp>
            <p:nvGrpSpPr>
              <p:cNvPr id="240" name="组合 239">
                <a:extLst>
                  <a:ext uri="{FF2B5EF4-FFF2-40B4-BE49-F238E27FC236}">
                    <a16:creationId xmlns:a16="http://schemas.microsoft.com/office/drawing/2014/main" id="{880DE24B-83F5-F2BF-A710-CFF1958D879E}"/>
                  </a:ext>
                </a:extLst>
              </p:cNvPr>
              <p:cNvGrpSpPr/>
              <p:nvPr/>
            </p:nvGrpSpPr>
            <p:grpSpPr>
              <a:xfrm rot="16200000">
                <a:off x="6647856" y="4150284"/>
                <a:ext cx="412750" cy="190500"/>
                <a:chOff x="488950" y="1308100"/>
                <a:chExt cx="819150" cy="361950"/>
              </a:xfrm>
            </p:grpSpPr>
            <p:sp>
              <p:nvSpPr>
                <p:cNvPr id="242" name="矩形 241">
                  <a:extLst>
                    <a:ext uri="{FF2B5EF4-FFF2-40B4-BE49-F238E27FC236}">
                      <a16:creationId xmlns:a16="http://schemas.microsoft.com/office/drawing/2014/main" id="{9F06B19E-ECAD-65CA-895B-15D05E98B8F1}"/>
                    </a:ext>
                  </a:extLst>
                </p:cNvPr>
                <p:cNvSpPr/>
                <p:nvPr/>
              </p:nvSpPr>
              <p:spPr>
                <a:xfrm>
                  <a:off x="488950" y="1327149"/>
                  <a:ext cx="552450" cy="317501"/>
                </a:xfrm>
                <a:prstGeom prst="rect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43" name="梯形 242">
                  <a:extLst>
                    <a:ext uri="{FF2B5EF4-FFF2-40B4-BE49-F238E27FC236}">
                      <a16:creationId xmlns:a16="http://schemas.microsoft.com/office/drawing/2014/main" id="{6501A169-4722-1516-C386-3067BF2A5C9A}"/>
                    </a:ext>
                  </a:extLst>
                </p:cNvPr>
                <p:cNvSpPr/>
                <p:nvPr/>
              </p:nvSpPr>
              <p:spPr>
                <a:xfrm rot="16200000">
                  <a:off x="993775" y="1355725"/>
                  <a:ext cx="361950" cy="266700"/>
                </a:xfrm>
                <a:prstGeom prst="trapezoid">
                  <a:avLst>
                    <a:gd name="adj" fmla="val 40385"/>
                  </a:avLst>
                </a:prstGeom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</p:grpSp>
          <p:sp>
            <p:nvSpPr>
              <p:cNvPr id="241" name="梯形 240">
                <a:extLst>
                  <a:ext uri="{FF2B5EF4-FFF2-40B4-BE49-F238E27FC236}">
                    <a16:creationId xmlns:a16="http://schemas.microsoft.com/office/drawing/2014/main" id="{450C828B-C406-1874-5ACA-99F67A6D4BD0}"/>
                  </a:ext>
                </a:extLst>
              </p:cNvPr>
              <p:cNvSpPr/>
              <p:nvPr/>
            </p:nvSpPr>
            <p:spPr>
              <a:xfrm rot="10800000">
                <a:off x="6556023" y="3531862"/>
                <a:ext cx="596415" cy="439136"/>
              </a:xfrm>
              <a:prstGeom prst="trapezoid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C8DF5B84-338A-D55A-4AFE-DFE268FC0E5E}"/>
                </a:ext>
              </a:extLst>
            </p:cNvPr>
            <p:cNvGrpSpPr/>
            <p:nvPr/>
          </p:nvGrpSpPr>
          <p:grpSpPr>
            <a:xfrm rot="16200000">
              <a:off x="6324758" y="2454649"/>
              <a:ext cx="217512" cy="94391"/>
              <a:chOff x="488950" y="1308100"/>
              <a:chExt cx="819150" cy="361950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F4F3057C-ABDE-AED7-34D3-3F33422B49E9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39" name="梯形 238">
                <a:extLst>
                  <a:ext uri="{FF2B5EF4-FFF2-40B4-BE49-F238E27FC236}">
                    <a16:creationId xmlns:a16="http://schemas.microsoft.com/office/drawing/2014/main" id="{8366D7C4-C227-AA5B-1D44-8EE9455C614D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sp>
          <p:nvSpPr>
            <p:cNvPr id="172" name="梯形 171">
              <a:extLst>
                <a:ext uri="{FF2B5EF4-FFF2-40B4-BE49-F238E27FC236}">
                  <a16:creationId xmlns:a16="http://schemas.microsoft.com/office/drawing/2014/main" id="{F110DB8F-66E7-98C5-21F4-537127F3FD44}"/>
                </a:ext>
              </a:extLst>
            </p:cNvPr>
            <p:cNvSpPr/>
            <p:nvPr/>
          </p:nvSpPr>
          <p:spPr>
            <a:xfrm rot="10800000">
              <a:off x="6285756" y="2125752"/>
              <a:ext cx="295517" cy="231417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81495CD9-E4EC-3A95-DD55-EFD7D6F2E4EF}"/>
                </a:ext>
              </a:extLst>
            </p:cNvPr>
            <p:cNvGrpSpPr/>
            <p:nvPr/>
          </p:nvGrpSpPr>
          <p:grpSpPr>
            <a:xfrm rot="20342007">
              <a:off x="6781899" y="2582423"/>
              <a:ext cx="204513" cy="100390"/>
              <a:chOff x="488950" y="1308100"/>
              <a:chExt cx="819150" cy="361950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C785517B-EB3A-369F-60E8-174C2D2E44C1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37" name="梯形 236">
                <a:extLst>
                  <a:ext uri="{FF2B5EF4-FFF2-40B4-BE49-F238E27FC236}">
                    <a16:creationId xmlns:a16="http://schemas.microsoft.com/office/drawing/2014/main" id="{C248C8C3-EA95-24C4-6E41-27BE435D86AC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sp>
          <p:nvSpPr>
            <p:cNvPr id="174" name="梯形 173">
              <a:extLst>
                <a:ext uri="{FF2B5EF4-FFF2-40B4-BE49-F238E27FC236}">
                  <a16:creationId xmlns:a16="http://schemas.microsoft.com/office/drawing/2014/main" id="{BF93E859-CBB0-A86C-2A69-CB55C58F06F1}"/>
                </a:ext>
              </a:extLst>
            </p:cNvPr>
            <p:cNvSpPr/>
            <p:nvPr/>
          </p:nvSpPr>
          <p:spPr>
            <a:xfrm rot="14942007">
              <a:off x="6955619" y="2430654"/>
              <a:ext cx="314300" cy="217586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9D248A88-5406-1260-B5D2-71749F08E1C7}"/>
                </a:ext>
              </a:extLst>
            </p:cNvPr>
            <p:cNvGrpSpPr/>
            <p:nvPr/>
          </p:nvGrpSpPr>
          <p:grpSpPr>
            <a:xfrm>
              <a:off x="6832013" y="3194850"/>
              <a:ext cx="204513" cy="100390"/>
              <a:chOff x="488950" y="1308100"/>
              <a:chExt cx="819150" cy="361950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F3630DB6-5095-972E-20B6-659D855258DD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35" name="梯形 234">
                <a:extLst>
                  <a:ext uri="{FF2B5EF4-FFF2-40B4-BE49-F238E27FC236}">
                    <a16:creationId xmlns:a16="http://schemas.microsoft.com/office/drawing/2014/main" id="{6A8ABFA4-DECE-B2BE-6392-E8D755266563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sp>
          <p:nvSpPr>
            <p:cNvPr id="176" name="梯形 175">
              <a:extLst>
                <a:ext uri="{FF2B5EF4-FFF2-40B4-BE49-F238E27FC236}">
                  <a16:creationId xmlns:a16="http://schemas.microsoft.com/office/drawing/2014/main" id="{42C953D3-677C-C498-64C0-B5EB3D642B12}"/>
                </a:ext>
              </a:extLst>
            </p:cNvPr>
            <p:cNvSpPr/>
            <p:nvPr/>
          </p:nvSpPr>
          <p:spPr>
            <a:xfrm rot="16200000">
              <a:off x="7021943" y="3136251"/>
              <a:ext cx="314300" cy="217586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45A2C44E-40F1-01C1-9824-1F926C74B676}"/>
                </a:ext>
              </a:extLst>
            </p:cNvPr>
            <p:cNvGrpSpPr/>
            <p:nvPr/>
          </p:nvGrpSpPr>
          <p:grpSpPr>
            <a:xfrm rot="3880949">
              <a:off x="6460066" y="3437328"/>
              <a:ext cx="217512" cy="94391"/>
              <a:chOff x="488950" y="1308100"/>
              <a:chExt cx="819150" cy="361950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232" name="矩形 231">
                <a:extLst>
                  <a:ext uri="{FF2B5EF4-FFF2-40B4-BE49-F238E27FC236}">
                    <a16:creationId xmlns:a16="http://schemas.microsoft.com/office/drawing/2014/main" id="{8E7D47B1-615D-F3AC-5245-EB533C1AFC8D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33" name="梯形 232">
                <a:extLst>
                  <a:ext uri="{FF2B5EF4-FFF2-40B4-BE49-F238E27FC236}">
                    <a16:creationId xmlns:a16="http://schemas.microsoft.com/office/drawing/2014/main" id="{17467AEA-4714-9B8B-5DE9-22761A224433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sp>
          <p:nvSpPr>
            <p:cNvPr id="178" name="梯形 177">
              <a:extLst>
                <a:ext uri="{FF2B5EF4-FFF2-40B4-BE49-F238E27FC236}">
                  <a16:creationId xmlns:a16="http://schemas.microsoft.com/office/drawing/2014/main" id="{72AE2F20-C3D1-B696-CED0-15130415C40F}"/>
                </a:ext>
              </a:extLst>
            </p:cNvPr>
            <p:cNvSpPr/>
            <p:nvPr/>
          </p:nvSpPr>
          <p:spPr>
            <a:xfrm rot="20080949">
              <a:off x="6525759" y="3604190"/>
              <a:ext cx="295517" cy="231417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B6976023-F37F-6A19-2799-98F177AE1C75}"/>
                </a:ext>
              </a:extLst>
            </p:cNvPr>
            <p:cNvSpPr txBox="1"/>
            <p:nvPr/>
          </p:nvSpPr>
          <p:spPr>
            <a:xfrm>
              <a:off x="6708486" y="2662917"/>
              <a:ext cx="6473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cam2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文本框 179">
              <a:extLst>
                <a:ext uri="{FF2B5EF4-FFF2-40B4-BE49-F238E27FC236}">
                  <a16:creationId xmlns:a16="http://schemas.microsoft.com/office/drawing/2014/main" id="{DADD894A-1921-E500-612B-B3FBF179BF25}"/>
                </a:ext>
              </a:extLst>
            </p:cNvPr>
            <p:cNvSpPr txBox="1"/>
            <p:nvPr/>
          </p:nvSpPr>
          <p:spPr>
            <a:xfrm>
              <a:off x="5866576" y="2285816"/>
              <a:ext cx="584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文本框 180">
              <a:extLst>
                <a:ext uri="{FF2B5EF4-FFF2-40B4-BE49-F238E27FC236}">
                  <a16:creationId xmlns:a16="http://schemas.microsoft.com/office/drawing/2014/main" id="{A8F3686E-EE38-4391-5DA8-985344ECDC41}"/>
                </a:ext>
              </a:extLst>
            </p:cNvPr>
            <p:cNvSpPr txBox="1"/>
            <p:nvPr/>
          </p:nvSpPr>
          <p:spPr>
            <a:xfrm>
              <a:off x="6754434" y="3299717"/>
              <a:ext cx="6415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cam3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B6F0FCE0-62FF-1E20-91A0-0F51FBC47C5E}"/>
                </a:ext>
              </a:extLst>
            </p:cNvPr>
            <p:cNvSpPr txBox="1"/>
            <p:nvPr/>
          </p:nvSpPr>
          <p:spPr>
            <a:xfrm>
              <a:off x="6206467" y="3615609"/>
              <a:ext cx="5928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cam4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723A55BD-E208-B168-691F-9651F0CC2B57}"/>
                </a:ext>
              </a:extLst>
            </p:cNvPr>
            <p:cNvSpPr txBox="1"/>
            <p:nvPr/>
          </p:nvSpPr>
          <p:spPr>
            <a:xfrm>
              <a:off x="4211260" y="3630864"/>
              <a:ext cx="615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cam5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742152D1-5770-5E43-C0C8-D6D24E2EB9F7}"/>
                </a:ext>
              </a:extLst>
            </p:cNvPr>
            <p:cNvSpPr txBox="1"/>
            <p:nvPr/>
          </p:nvSpPr>
          <p:spPr>
            <a:xfrm>
              <a:off x="4671727" y="3618430"/>
              <a:ext cx="604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cam6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A78995A3-5FB3-83E6-06C3-C397792B5CD3}"/>
                </a:ext>
              </a:extLst>
            </p:cNvPr>
            <p:cNvSpPr txBox="1"/>
            <p:nvPr/>
          </p:nvSpPr>
          <p:spPr>
            <a:xfrm>
              <a:off x="4049440" y="2040444"/>
              <a:ext cx="641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cam9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879414B0-032B-9EFF-A133-C6120E19515F}"/>
                </a:ext>
              </a:extLst>
            </p:cNvPr>
            <p:cNvSpPr txBox="1"/>
            <p:nvPr/>
          </p:nvSpPr>
          <p:spPr>
            <a:xfrm>
              <a:off x="4600966" y="1231322"/>
              <a:ext cx="680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cam10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" name="文本框 186">
              <a:extLst>
                <a:ext uri="{FF2B5EF4-FFF2-40B4-BE49-F238E27FC236}">
                  <a16:creationId xmlns:a16="http://schemas.microsoft.com/office/drawing/2014/main" id="{BD121B93-3A92-52C9-CDF8-2970712754AD}"/>
                </a:ext>
              </a:extLst>
            </p:cNvPr>
            <p:cNvSpPr txBox="1"/>
            <p:nvPr/>
          </p:nvSpPr>
          <p:spPr>
            <a:xfrm>
              <a:off x="5157684" y="1802258"/>
              <a:ext cx="694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cam11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5FA1FABF-0476-161E-20E7-C1840C7BF6EC}"/>
                </a:ext>
              </a:extLst>
            </p:cNvPr>
            <p:cNvSpPr txBox="1"/>
            <p:nvPr/>
          </p:nvSpPr>
          <p:spPr>
            <a:xfrm>
              <a:off x="5104071" y="2893402"/>
              <a:ext cx="6999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cam12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4BBA614A-BA7B-D2A5-6E87-CA69B123CABC}"/>
                </a:ext>
              </a:extLst>
            </p:cNvPr>
            <p:cNvSpPr txBox="1"/>
            <p:nvPr/>
          </p:nvSpPr>
          <p:spPr>
            <a:xfrm>
              <a:off x="5133584" y="3615609"/>
              <a:ext cx="7104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cam13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DAABC80E-499C-233B-6ED9-2B39276EC897}"/>
                </a:ext>
              </a:extLst>
            </p:cNvPr>
            <p:cNvSpPr txBox="1"/>
            <p:nvPr/>
          </p:nvSpPr>
          <p:spPr>
            <a:xfrm>
              <a:off x="4553157" y="2888963"/>
              <a:ext cx="6848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cam14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4D05A808-827D-AC69-D16B-B164E433B795}"/>
                </a:ext>
              </a:extLst>
            </p:cNvPr>
            <p:cNvGrpSpPr/>
            <p:nvPr/>
          </p:nvGrpSpPr>
          <p:grpSpPr>
            <a:xfrm rot="8605089">
              <a:off x="4725234" y="4274394"/>
              <a:ext cx="193376" cy="162979"/>
              <a:chOff x="4237459" y="2204514"/>
              <a:chExt cx="390273" cy="309267"/>
            </a:xfrm>
          </p:grpSpPr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473A99EC-0463-04B3-CB69-5B55E146999E}"/>
                  </a:ext>
                </a:extLst>
              </p:cNvPr>
              <p:cNvSpPr/>
              <p:nvPr/>
            </p:nvSpPr>
            <p:spPr>
              <a:xfrm rot="13045821">
                <a:off x="4349367" y="2346676"/>
                <a:ext cx="278365" cy="167105"/>
              </a:xfrm>
              <a:prstGeom prst="rect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31" name="梯形 230">
                <a:extLst>
                  <a:ext uri="{FF2B5EF4-FFF2-40B4-BE49-F238E27FC236}">
                    <a16:creationId xmlns:a16="http://schemas.microsoft.com/office/drawing/2014/main" id="{1A87E158-8498-AB48-BCD7-CCF8CBD1EE62}"/>
                  </a:ext>
                </a:extLst>
              </p:cNvPr>
              <p:cNvSpPr/>
              <p:nvPr/>
            </p:nvSpPr>
            <p:spPr>
              <a:xfrm rot="7645821">
                <a:off x="4209401" y="2232572"/>
                <a:ext cx="190500" cy="134383"/>
              </a:xfrm>
              <a:prstGeom prst="trapezoid">
                <a:avLst>
                  <a:gd name="adj" fmla="val 40385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E0B707F8-C0A5-D20D-6E5C-FBB1A739530E}"/>
                </a:ext>
              </a:extLst>
            </p:cNvPr>
            <p:cNvGrpSpPr/>
            <p:nvPr/>
          </p:nvGrpSpPr>
          <p:grpSpPr>
            <a:xfrm rot="16200000">
              <a:off x="4235199" y="4241229"/>
              <a:ext cx="100390" cy="204514"/>
              <a:chOff x="4106139" y="2693559"/>
              <a:chExt cx="190500" cy="412753"/>
            </a:xfrm>
          </p:grpSpPr>
          <p:sp>
            <p:nvSpPr>
              <p:cNvPr id="228" name="矩形 227">
                <a:extLst>
                  <a:ext uri="{FF2B5EF4-FFF2-40B4-BE49-F238E27FC236}">
                    <a16:creationId xmlns:a16="http://schemas.microsoft.com/office/drawing/2014/main" id="{B650499D-C06F-EBD1-B16C-16A88339B3F3}"/>
                  </a:ext>
                </a:extLst>
              </p:cNvPr>
              <p:cNvSpPr/>
              <p:nvPr/>
            </p:nvSpPr>
            <p:spPr>
              <a:xfrm rot="5400000">
                <a:off x="4063863" y="2749190"/>
                <a:ext cx="278367" cy="16710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29" name="梯形 228">
                <a:extLst>
                  <a:ext uri="{FF2B5EF4-FFF2-40B4-BE49-F238E27FC236}">
                    <a16:creationId xmlns:a16="http://schemas.microsoft.com/office/drawing/2014/main" id="{3E66CCAE-BADD-2FD0-BE66-E0B19AD4016C}"/>
                  </a:ext>
                </a:extLst>
              </p:cNvPr>
              <p:cNvSpPr/>
              <p:nvPr/>
            </p:nvSpPr>
            <p:spPr>
              <a:xfrm>
                <a:off x="4106139" y="2971927"/>
                <a:ext cx="190500" cy="134385"/>
              </a:xfrm>
              <a:prstGeom prst="trapezoid">
                <a:avLst>
                  <a:gd name="adj" fmla="val 40385"/>
                </a:avLst>
              </a:prstGeom>
              <a:solidFill>
                <a:schemeClr val="accent4">
                  <a:lumMod val="75000"/>
                </a:schemeClr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sp>
          <p:nvSpPr>
            <p:cNvPr id="193" name="文本框 192">
              <a:extLst>
                <a:ext uri="{FF2B5EF4-FFF2-40B4-BE49-F238E27FC236}">
                  <a16:creationId xmlns:a16="http://schemas.microsoft.com/office/drawing/2014/main" id="{A8EFF87C-0932-493A-D468-BDFA3CB4B18D}"/>
                </a:ext>
              </a:extLst>
            </p:cNvPr>
            <p:cNvSpPr txBox="1"/>
            <p:nvPr/>
          </p:nvSpPr>
          <p:spPr>
            <a:xfrm>
              <a:off x="3940365" y="4376358"/>
              <a:ext cx="7295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D59746B2-58CF-1BFE-E0C5-631F62DF85E7}"/>
                </a:ext>
              </a:extLst>
            </p:cNvPr>
            <p:cNvSpPr txBox="1"/>
            <p:nvPr/>
          </p:nvSpPr>
          <p:spPr>
            <a:xfrm>
              <a:off x="4466238" y="4376358"/>
              <a:ext cx="7193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IR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梯形 194">
              <a:extLst>
                <a:ext uri="{FF2B5EF4-FFF2-40B4-BE49-F238E27FC236}">
                  <a16:creationId xmlns:a16="http://schemas.microsoft.com/office/drawing/2014/main" id="{7E0898E1-9090-C8BE-C1C5-EDB3EA9C07EF}"/>
                </a:ext>
              </a:extLst>
            </p:cNvPr>
            <p:cNvSpPr/>
            <p:nvPr/>
          </p:nvSpPr>
          <p:spPr>
            <a:xfrm rot="16200000">
              <a:off x="5137247" y="4301083"/>
              <a:ext cx="314300" cy="217586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96" name="梯形 195">
              <a:extLst>
                <a:ext uri="{FF2B5EF4-FFF2-40B4-BE49-F238E27FC236}">
                  <a16:creationId xmlns:a16="http://schemas.microsoft.com/office/drawing/2014/main" id="{DB8832ED-18CE-6511-008C-7F5862F1ED89}"/>
                </a:ext>
              </a:extLst>
            </p:cNvPr>
            <p:cNvSpPr/>
            <p:nvPr/>
          </p:nvSpPr>
          <p:spPr>
            <a:xfrm rot="16200000">
              <a:off x="6064310" y="4308893"/>
              <a:ext cx="314300" cy="217586"/>
            </a:xfrm>
            <a:prstGeom prst="trapezoi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97" name="文本框 196">
              <a:extLst>
                <a:ext uri="{FF2B5EF4-FFF2-40B4-BE49-F238E27FC236}">
                  <a16:creationId xmlns:a16="http://schemas.microsoft.com/office/drawing/2014/main" id="{0307448F-4E57-1171-5A75-69E68EF9C1E1}"/>
                </a:ext>
              </a:extLst>
            </p:cNvPr>
            <p:cNvSpPr txBox="1"/>
            <p:nvPr/>
          </p:nvSpPr>
          <p:spPr>
            <a:xfrm>
              <a:off x="5319257" y="4138894"/>
              <a:ext cx="766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Day</a:t>
              </a:r>
            </a:p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文本框 197">
              <a:extLst>
                <a:ext uri="{FF2B5EF4-FFF2-40B4-BE49-F238E27FC236}">
                  <a16:creationId xmlns:a16="http://schemas.microsoft.com/office/drawing/2014/main" id="{3695C6E7-D67E-1942-9687-303BC9BCBABA}"/>
                </a:ext>
              </a:extLst>
            </p:cNvPr>
            <p:cNvSpPr txBox="1"/>
            <p:nvPr/>
          </p:nvSpPr>
          <p:spPr>
            <a:xfrm>
              <a:off x="6205814" y="4138894"/>
              <a:ext cx="8689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Night</a:t>
              </a:r>
            </a:p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8205AF0C-F9D1-32EA-3A81-F23BE7D971B7}"/>
                </a:ext>
              </a:extLst>
            </p:cNvPr>
            <p:cNvSpPr/>
            <p:nvPr/>
          </p:nvSpPr>
          <p:spPr>
            <a:xfrm>
              <a:off x="7004920" y="4232654"/>
              <a:ext cx="329494" cy="331958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24A41BDB-5FC7-C617-5489-ACA89CC08DB7}"/>
                </a:ext>
              </a:extLst>
            </p:cNvPr>
            <p:cNvSpPr txBox="1"/>
            <p:nvPr/>
          </p:nvSpPr>
          <p:spPr>
            <a:xfrm>
              <a:off x="7335575" y="4145725"/>
              <a:ext cx="8141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Building or Room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EA8D4150-CD37-0B2E-C6FA-5E8492A60A7F}"/>
                </a:ext>
              </a:extLst>
            </p:cNvPr>
            <p:cNvSpPr/>
            <p:nvPr/>
          </p:nvSpPr>
          <p:spPr>
            <a:xfrm>
              <a:off x="3971899" y="1261235"/>
              <a:ext cx="4143116" cy="2689439"/>
            </a:xfrm>
            <a:prstGeom prst="rect">
              <a:avLst/>
            </a:prstGeom>
            <a:noFill/>
            <a:ln w="28575">
              <a:prstDash val="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202" name="组合 201">
              <a:extLst>
                <a:ext uri="{FF2B5EF4-FFF2-40B4-BE49-F238E27FC236}">
                  <a16:creationId xmlns:a16="http://schemas.microsoft.com/office/drawing/2014/main" id="{C6416CCF-6C2E-9315-B247-176F4D768FF0}"/>
                </a:ext>
              </a:extLst>
            </p:cNvPr>
            <p:cNvGrpSpPr/>
            <p:nvPr/>
          </p:nvGrpSpPr>
          <p:grpSpPr>
            <a:xfrm rot="9453555">
              <a:off x="5843716" y="3171785"/>
              <a:ext cx="455874" cy="314300"/>
              <a:chOff x="8603585" y="6268619"/>
              <a:chExt cx="920048" cy="596415"/>
            </a:xfrm>
          </p:grpSpPr>
          <p:grpSp>
            <p:nvGrpSpPr>
              <p:cNvPr id="224" name="组合 223">
                <a:extLst>
                  <a:ext uri="{FF2B5EF4-FFF2-40B4-BE49-F238E27FC236}">
                    <a16:creationId xmlns:a16="http://schemas.microsoft.com/office/drawing/2014/main" id="{8F0379DE-490A-6533-27E2-2B37BC5F0C78}"/>
                  </a:ext>
                </a:extLst>
              </p:cNvPr>
              <p:cNvGrpSpPr/>
              <p:nvPr/>
            </p:nvGrpSpPr>
            <p:grpSpPr>
              <a:xfrm>
                <a:off x="8603585" y="6471578"/>
                <a:ext cx="412750" cy="190500"/>
                <a:chOff x="488950" y="1308100"/>
                <a:chExt cx="819150" cy="361950"/>
              </a:xfrm>
              <a:solidFill>
                <a:schemeClr val="accent4">
                  <a:lumMod val="75000"/>
                </a:schemeClr>
              </a:solidFill>
            </p:grpSpPr>
            <p:sp>
              <p:nvSpPr>
                <p:cNvPr id="226" name="矩形 225">
                  <a:extLst>
                    <a:ext uri="{FF2B5EF4-FFF2-40B4-BE49-F238E27FC236}">
                      <a16:creationId xmlns:a16="http://schemas.microsoft.com/office/drawing/2014/main" id="{DE873ABA-AC1B-142D-BA38-B73B88F4710D}"/>
                    </a:ext>
                  </a:extLst>
                </p:cNvPr>
                <p:cNvSpPr/>
                <p:nvPr/>
              </p:nvSpPr>
              <p:spPr>
                <a:xfrm>
                  <a:off x="488950" y="1327149"/>
                  <a:ext cx="552450" cy="317501"/>
                </a:xfrm>
                <a:prstGeom prst="rect">
                  <a:avLst/>
                </a:prstGeom>
                <a:grpFill/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7" name="梯形 226">
                  <a:extLst>
                    <a:ext uri="{FF2B5EF4-FFF2-40B4-BE49-F238E27FC236}">
                      <a16:creationId xmlns:a16="http://schemas.microsoft.com/office/drawing/2014/main" id="{A6FC12C9-37B7-BA52-B90F-F1A96BE1E0E6}"/>
                    </a:ext>
                  </a:extLst>
                </p:cNvPr>
                <p:cNvSpPr/>
                <p:nvPr/>
              </p:nvSpPr>
              <p:spPr>
                <a:xfrm rot="16200000">
                  <a:off x="993775" y="1355725"/>
                  <a:ext cx="361950" cy="266700"/>
                </a:xfrm>
                <a:prstGeom prst="trapezoid">
                  <a:avLst>
                    <a:gd name="adj" fmla="val 40385"/>
                  </a:avLst>
                </a:prstGeom>
                <a:grpFill/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</p:grpSp>
          <p:sp>
            <p:nvSpPr>
              <p:cNvPr id="225" name="梯形 224">
                <a:extLst>
                  <a:ext uri="{FF2B5EF4-FFF2-40B4-BE49-F238E27FC236}">
                    <a16:creationId xmlns:a16="http://schemas.microsoft.com/office/drawing/2014/main" id="{49BCE5AA-BB62-63B5-4C16-B9BD24B0FEBE}"/>
                  </a:ext>
                </a:extLst>
              </p:cNvPr>
              <p:cNvSpPr/>
              <p:nvPr/>
            </p:nvSpPr>
            <p:spPr>
              <a:xfrm rot="16200000">
                <a:off x="9005857" y="6347259"/>
                <a:ext cx="596415" cy="439136"/>
              </a:xfrm>
              <a:prstGeom prst="trapezoid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6C18F499-CCA4-5907-C254-94DBA65EA982}"/>
                </a:ext>
              </a:extLst>
            </p:cNvPr>
            <p:cNvGrpSpPr/>
            <p:nvPr/>
          </p:nvGrpSpPr>
          <p:grpSpPr>
            <a:xfrm rot="10800000">
              <a:off x="5788538" y="2658175"/>
              <a:ext cx="455874" cy="314300"/>
              <a:chOff x="8603585" y="6268619"/>
              <a:chExt cx="920048" cy="596415"/>
            </a:xfrm>
          </p:grpSpPr>
          <p:grpSp>
            <p:nvGrpSpPr>
              <p:cNvPr id="220" name="组合 219">
                <a:extLst>
                  <a:ext uri="{FF2B5EF4-FFF2-40B4-BE49-F238E27FC236}">
                    <a16:creationId xmlns:a16="http://schemas.microsoft.com/office/drawing/2014/main" id="{DA59EF4D-C773-4126-A38C-C0260DE5E184}"/>
                  </a:ext>
                </a:extLst>
              </p:cNvPr>
              <p:cNvGrpSpPr/>
              <p:nvPr/>
            </p:nvGrpSpPr>
            <p:grpSpPr>
              <a:xfrm>
                <a:off x="8603585" y="6471578"/>
                <a:ext cx="412750" cy="190500"/>
                <a:chOff x="488950" y="1308100"/>
                <a:chExt cx="819150" cy="361950"/>
              </a:xfrm>
              <a:solidFill>
                <a:schemeClr val="accent4">
                  <a:lumMod val="75000"/>
                </a:schemeClr>
              </a:solidFill>
            </p:grpSpPr>
            <p:sp>
              <p:nvSpPr>
                <p:cNvPr id="222" name="矩形 221">
                  <a:extLst>
                    <a:ext uri="{FF2B5EF4-FFF2-40B4-BE49-F238E27FC236}">
                      <a16:creationId xmlns:a16="http://schemas.microsoft.com/office/drawing/2014/main" id="{3D39B628-1907-3A00-0B82-5296521FDA5B}"/>
                    </a:ext>
                  </a:extLst>
                </p:cNvPr>
                <p:cNvSpPr/>
                <p:nvPr/>
              </p:nvSpPr>
              <p:spPr>
                <a:xfrm>
                  <a:off x="488950" y="1327149"/>
                  <a:ext cx="552450" cy="317501"/>
                </a:xfrm>
                <a:prstGeom prst="rect">
                  <a:avLst/>
                </a:prstGeom>
                <a:grpFill/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3" name="梯形 222">
                  <a:extLst>
                    <a:ext uri="{FF2B5EF4-FFF2-40B4-BE49-F238E27FC236}">
                      <a16:creationId xmlns:a16="http://schemas.microsoft.com/office/drawing/2014/main" id="{DFF459E5-39DE-E678-2BEC-DF13433A1B8D}"/>
                    </a:ext>
                  </a:extLst>
                </p:cNvPr>
                <p:cNvSpPr/>
                <p:nvPr/>
              </p:nvSpPr>
              <p:spPr>
                <a:xfrm rot="16200000">
                  <a:off x="993775" y="1355725"/>
                  <a:ext cx="361950" cy="266700"/>
                </a:xfrm>
                <a:prstGeom prst="trapezoid">
                  <a:avLst>
                    <a:gd name="adj" fmla="val 40385"/>
                  </a:avLst>
                </a:prstGeom>
                <a:grpFill/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</p:grpSp>
          <p:sp>
            <p:nvSpPr>
              <p:cNvPr id="221" name="梯形 220">
                <a:extLst>
                  <a:ext uri="{FF2B5EF4-FFF2-40B4-BE49-F238E27FC236}">
                    <a16:creationId xmlns:a16="http://schemas.microsoft.com/office/drawing/2014/main" id="{2C3364F7-9F66-035F-48CA-23C8573B7DC8}"/>
                  </a:ext>
                </a:extLst>
              </p:cNvPr>
              <p:cNvSpPr/>
              <p:nvPr/>
            </p:nvSpPr>
            <p:spPr>
              <a:xfrm rot="16200000">
                <a:off x="9005857" y="6347259"/>
                <a:ext cx="596415" cy="439136"/>
              </a:xfrm>
              <a:prstGeom prst="trapezoid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E0BF8EDA-8927-977B-0159-934B833844CD}"/>
                </a:ext>
              </a:extLst>
            </p:cNvPr>
            <p:cNvGrpSpPr/>
            <p:nvPr/>
          </p:nvGrpSpPr>
          <p:grpSpPr>
            <a:xfrm rot="5400000">
              <a:off x="7638326" y="1597208"/>
              <a:ext cx="314300" cy="455873"/>
              <a:chOff x="6556023" y="3531862"/>
              <a:chExt cx="596415" cy="920047"/>
            </a:xfrm>
          </p:grpSpPr>
          <p:grpSp>
            <p:nvGrpSpPr>
              <p:cNvPr id="216" name="组合 215">
                <a:extLst>
                  <a:ext uri="{FF2B5EF4-FFF2-40B4-BE49-F238E27FC236}">
                    <a16:creationId xmlns:a16="http://schemas.microsoft.com/office/drawing/2014/main" id="{053F277C-88FD-F2A1-528C-49F17B6D1252}"/>
                  </a:ext>
                </a:extLst>
              </p:cNvPr>
              <p:cNvGrpSpPr/>
              <p:nvPr/>
            </p:nvGrpSpPr>
            <p:grpSpPr>
              <a:xfrm rot="16200000">
                <a:off x="6647856" y="4150284"/>
                <a:ext cx="412750" cy="190500"/>
                <a:chOff x="488950" y="1308100"/>
                <a:chExt cx="819150" cy="361950"/>
              </a:xfrm>
            </p:grpSpPr>
            <p:sp>
              <p:nvSpPr>
                <p:cNvPr id="218" name="矩形 217">
                  <a:extLst>
                    <a:ext uri="{FF2B5EF4-FFF2-40B4-BE49-F238E27FC236}">
                      <a16:creationId xmlns:a16="http://schemas.microsoft.com/office/drawing/2014/main" id="{3B43AEDE-7715-13E6-4B2C-6C6384935712}"/>
                    </a:ext>
                  </a:extLst>
                </p:cNvPr>
                <p:cNvSpPr/>
                <p:nvPr/>
              </p:nvSpPr>
              <p:spPr>
                <a:xfrm>
                  <a:off x="488950" y="1327149"/>
                  <a:ext cx="552450" cy="317501"/>
                </a:xfrm>
                <a:prstGeom prst="rect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19" name="梯形 218">
                  <a:extLst>
                    <a:ext uri="{FF2B5EF4-FFF2-40B4-BE49-F238E27FC236}">
                      <a16:creationId xmlns:a16="http://schemas.microsoft.com/office/drawing/2014/main" id="{DB6C344D-68B9-9B5E-7E60-96F6E5820377}"/>
                    </a:ext>
                  </a:extLst>
                </p:cNvPr>
                <p:cNvSpPr/>
                <p:nvPr/>
              </p:nvSpPr>
              <p:spPr>
                <a:xfrm rot="16200000">
                  <a:off x="993775" y="1355725"/>
                  <a:ext cx="361950" cy="266700"/>
                </a:xfrm>
                <a:prstGeom prst="trapezoid">
                  <a:avLst>
                    <a:gd name="adj" fmla="val 40385"/>
                  </a:avLst>
                </a:prstGeom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</p:grpSp>
          <p:sp>
            <p:nvSpPr>
              <p:cNvPr id="217" name="梯形 216">
                <a:extLst>
                  <a:ext uri="{FF2B5EF4-FFF2-40B4-BE49-F238E27FC236}">
                    <a16:creationId xmlns:a16="http://schemas.microsoft.com/office/drawing/2014/main" id="{907801F4-C9FB-2812-F773-3C0ED692BFFD}"/>
                  </a:ext>
                </a:extLst>
              </p:cNvPr>
              <p:cNvSpPr/>
              <p:nvPr/>
            </p:nvSpPr>
            <p:spPr>
              <a:xfrm rot="10800000">
                <a:off x="6556023" y="3531862"/>
                <a:ext cx="596415" cy="439136"/>
              </a:xfrm>
              <a:prstGeom prst="trapezoid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5E6AB371-0284-840E-FDE9-14D361CFE942}"/>
                </a:ext>
              </a:extLst>
            </p:cNvPr>
            <p:cNvGrpSpPr/>
            <p:nvPr/>
          </p:nvGrpSpPr>
          <p:grpSpPr>
            <a:xfrm>
              <a:off x="7274833" y="1373898"/>
              <a:ext cx="295517" cy="484848"/>
              <a:chOff x="6556023" y="3531862"/>
              <a:chExt cx="596415" cy="920047"/>
            </a:xfrm>
          </p:grpSpPr>
          <p:grpSp>
            <p:nvGrpSpPr>
              <p:cNvPr id="212" name="组合 211">
                <a:extLst>
                  <a:ext uri="{FF2B5EF4-FFF2-40B4-BE49-F238E27FC236}">
                    <a16:creationId xmlns:a16="http://schemas.microsoft.com/office/drawing/2014/main" id="{EC9E21D6-FF03-14DE-276B-B2259790EF80}"/>
                  </a:ext>
                </a:extLst>
              </p:cNvPr>
              <p:cNvGrpSpPr/>
              <p:nvPr/>
            </p:nvGrpSpPr>
            <p:grpSpPr>
              <a:xfrm rot="16200000">
                <a:off x="6647856" y="4150284"/>
                <a:ext cx="412750" cy="190500"/>
                <a:chOff x="488950" y="1308100"/>
                <a:chExt cx="819150" cy="361950"/>
              </a:xfrm>
            </p:grpSpPr>
            <p:sp>
              <p:nvSpPr>
                <p:cNvPr id="214" name="矩形 213">
                  <a:extLst>
                    <a:ext uri="{FF2B5EF4-FFF2-40B4-BE49-F238E27FC236}">
                      <a16:creationId xmlns:a16="http://schemas.microsoft.com/office/drawing/2014/main" id="{E6061F63-674D-6FC8-C395-F868BD3B33E8}"/>
                    </a:ext>
                  </a:extLst>
                </p:cNvPr>
                <p:cNvSpPr/>
                <p:nvPr/>
              </p:nvSpPr>
              <p:spPr>
                <a:xfrm>
                  <a:off x="488950" y="1327149"/>
                  <a:ext cx="552450" cy="317501"/>
                </a:xfrm>
                <a:prstGeom prst="rect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15" name="梯形 214">
                  <a:extLst>
                    <a:ext uri="{FF2B5EF4-FFF2-40B4-BE49-F238E27FC236}">
                      <a16:creationId xmlns:a16="http://schemas.microsoft.com/office/drawing/2014/main" id="{1BFAF4EA-F2C8-C4BF-9148-CEF997940895}"/>
                    </a:ext>
                  </a:extLst>
                </p:cNvPr>
                <p:cNvSpPr/>
                <p:nvPr/>
              </p:nvSpPr>
              <p:spPr>
                <a:xfrm rot="16200000">
                  <a:off x="993775" y="1355725"/>
                  <a:ext cx="361950" cy="266700"/>
                </a:xfrm>
                <a:prstGeom prst="trapezoid">
                  <a:avLst>
                    <a:gd name="adj" fmla="val 40385"/>
                  </a:avLst>
                </a:prstGeom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</p:grpSp>
          <p:sp>
            <p:nvSpPr>
              <p:cNvPr id="213" name="梯形 212">
                <a:extLst>
                  <a:ext uri="{FF2B5EF4-FFF2-40B4-BE49-F238E27FC236}">
                    <a16:creationId xmlns:a16="http://schemas.microsoft.com/office/drawing/2014/main" id="{8A1CECC3-4949-B03E-DEFC-B24A97E75278}"/>
                  </a:ext>
                </a:extLst>
              </p:cNvPr>
              <p:cNvSpPr/>
              <p:nvPr/>
            </p:nvSpPr>
            <p:spPr>
              <a:xfrm rot="10800000">
                <a:off x="6556023" y="3531862"/>
                <a:ext cx="596415" cy="439136"/>
              </a:xfrm>
              <a:prstGeom prst="trapezoid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sp>
          <p:nvSpPr>
            <p:cNvPr id="206" name="文本框 205">
              <a:extLst>
                <a:ext uri="{FF2B5EF4-FFF2-40B4-BE49-F238E27FC236}">
                  <a16:creationId xmlns:a16="http://schemas.microsoft.com/office/drawing/2014/main" id="{0653EA51-CA05-B4A1-2497-CBD9CA2E3800}"/>
                </a:ext>
              </a:extLst>
            </p:cNvPr>
            <p:cNvSpPr txBox="1"/>
            <p:nvPr/>
          </p:nvSpPr>
          <p:spPr>
            <a:xfrm>
              <a:off x="5760868" y="3349804"/>
              <a:ext cx="5966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cam7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文本框 206">
              <a:extLst>
                <a:ext uri="{FF2B5EF4-FFF2-40B4-BE49-F238E27FC236}">
                  <a16:creationId xmlns:a16="http://schemas.microsoft.com/office/drawing/2014/main" id="{9BCBFB5E-7425-2B0D-CEE9-D95CEC983516}"/>
                </a:ext>
              </a:extLst>
            </p:cNvPr>
            <p:cNvSpPr txBox="1"/>
            <p:nvPr/>
          </p:nvSpPr>
          <p:spPr>
            <a:xfrm>
              <a:off x="5939681" y="2861219"/>
              <a:ext cx="5928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cam8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文本框 207">
              <a:extLst>
                <a:ext uri="{FF2B5EF4-FFF2-40B4-BE49-F238E27FC236}">
                  <a16:creationId xmlns:a16="http://schemas.microsoft.com/office/drawing/2014/main" id="{7591AE3B-5269-1565-0A50-9E9304FC8E61}"/>
                </a:ext>
              </a:extLst>
            </p:cNvPr>
            <p:cNvSpPr txBox="1"/>
            <p:nvPr/>
          </p:nvSpPr>
          <p:spPr>
            <a:xfrm>
              <a:off x="6716136" y="1682222"/>
              <a:ext cx="717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cam15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51520B3C-73BD-0DBE-A52E-48C426DF2C0E}"/>
                </a:ext>
              </a:extLst>
            </p:cNvPr>
            <p:cNvSpPr txBox="1"/>
            <p:nvPr/>
          </p:nvSpPr>
          <p:spPr>
            <a:xfrm>
              <a:off x="7161354" y="1877387"/>
              <a:ext cx="751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cam16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6CA498DF-2A7F-384A-4CF8-1A302AC01149}"/>
                </a:ext>
              </a:extLst>
            </p:cNvPr>
            <p:cNvSpPr/>
            <p:nvPr/>
          </p:nvSpPr>
          <p:spPr>
            <a:xfrm>
              <a:off x="3991337" y="4138350"/>
              <a:ext cx="4143116" cy="506872"/>
            </a:xfrm>
            <a:prstGeom prst="rect">
              <a:avLst/>
            </a:prstGeom>
            <a:noFill/>
            <a:ln w="28575">
              <a:prstDash val="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2C0EE157-BF6B-E015-DC82-E2E5B02B086A}"/>
                </a:ext>
              </a:extLst>
            </p:cNvPr>
            <p:cNvSpPr/>
            <p:nvPr/>
          </p:nvSpPr>
          <p:spPr>
            <a:xfrm>
              <a:off x="7374417" y="2183681"/>
              <a:ext cx="667658" cy="1665098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41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2797</TotalTime>
  <Words>2136</Words>
  <Application>Microsoft Office PowerPoint</Application>
  <PresentationFormat>宽屏</PresentationFormat>
  <Paragraphs>869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旭霖</dc:creator>
  <cp:lastModifiedBy>旭霖 李</cp:lastModifiedBy>
  <cp:revision>115</cp:revision>
  <dcterms:created xsi:type="dcterms:W3CDTF">2022-09-19T08:51:37Z</dcterms:created>
  <dcterms:modified xsi:type="dcterms:W3CDTF">2025-09-04T15:16:54Z</dcterms:modified>
</cp:coreProperties>
</file>